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18" y="-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2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3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8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5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9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1FD26-3062-4754-A5F9-B0B2A13C3BA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3E58-B4D7-4C45-AF06-465694735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0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39486" y="381000"/>
            <a:ext cx="9601200" cy="960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  <a:endCxn id="5" idx="6"/>
          </p:cNvCxnSpPr>
          <p:nvPr/>
        </p:nvCxnSpPr>
        <p:spPr>
          <a:xfrm>
            <a:off x="239486" y="5181600"/>
            <a:ext cx="960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64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47800" y="609600"/>
            <a:ext cx="8229600" cy="822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2"/>
            <a:endCxn id="4" idx="6"/>
          </p:cNvCxnSpPr>
          <p:nvPr/>
        </p:nvCxnSpPr>
        <p:spPr>
          <a:xfrm>
            <a:off x="1447800" y="47244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802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47800" y="609600"/>
            <a:ext cx="6858000" cy="685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2"/>
            <a:endCxn id="4" idx="6"/>
          </p:cNvCxnSpPr>
          <p:nvPr/>
        </p:nvCxnSpPr>
        <p:spPr>
          <a:xfrm>
            <a:off x="1447800" y="40386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32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47800" y="609600"/>
            <a:ext cx="5486400" cy="548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2"/>
            <a:endCxn id="4" idx="6"/>
          </p:cNvCxnSpPr>
          <p:nvPr/>
        </p:nvCxnSpPr>
        <p:spPr>
          <a:xfrm>
            <a:off x="1447800" y="3352800"/>
            <a:ext cx="548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76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14800" y="3124200"/>
            <a:ext cx="4114800" cy="411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2"/>
            <a:endCxn id="4" idx="6"/>
          </p:cNvCxnSpPr>
          <p:nvPr/>
        </p:nvCxnSpPr>
        <p:spPr>
          <a:xfrm>
            <a:off x="4114800" y="5181600"/>
            <a:ext cx="411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764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14800" y="3124200"/>
            <a:ext cx="2743200" cy="2743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4" idx="2"/>
            <a:endCxn id="4" idx="6"/>
          </p:cNvCxnSpPr>
          <p:nvPr/>
        </p:nvCxnSpPr>
        <p:spPr>
          <a:xfrm>
            <a:off x="4114800" y="4495800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54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Dyer</dc:creator>
  <cp:lastModifiedBy>Dyer</cp:lastModifiedBy>
  <cp:revision>1</cp:revision>
  <cp:lastPrinted>2017-08-25T23:32:06Z</cp:lastPrinted>
  <dcterms:created xsi:type="dcterms:W3CDTF">2017-08-25T23:23:14Z</dcterms:created>
  <dcterms:modified xsi:type="dcterms:W3CDTF">2017-08-25T23:32:23Z</dcterms:modified>
</cp:coreProperties>
</file>