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8288000" cy="14630400"/>
  <p:notesSz cx="6858000" cy="9144000"/>
  <p:defaultTextStyle>
    <a:defPPr>
      <a:defRPr lang="en-US"/>
    </a:defPPr>
    <a:lvl1pPr marL="0" algn="l" defTabSz="1881012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1pPr>
    <a:lvl2pPr marL="940506" algn="l" defTabSz="1881012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2pPr>
    <a:lvl3pPr marL="1881012" algn="l" defTabSz="1881012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3pPr>
    <a:lvl4pPr marL="2821518" algn="l" defTabSz="1881012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4pPr>
    <a:lvl5pPr marL="3762024" algn="l" defTabSz="1881012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5pPr>
    <a:lvl6pPr marL="4702531" algn="l" defTabSz="1881012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6pPr>
    <a:lvl7pPr marL="5643037" algn="l" defTabSz="1881012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7pPr>
    <a:lvl8pPr marL="6583543" algn="l" defTabSz="1881012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8pPr>
    <a:lvl9pPr marL="7524049" algn="l" defTabSz="1881012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498" y="-126"/>
      </p:cViewPr>
      <p:guideLst>
        <p:guide orient="horz" pos="4608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29A9C-5C8F-4627-8866-0FDDE599ACE9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85800"/>
            <a:ext cx="42862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7C37B-25EC-41A9-A961-55759A553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43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Instructions: Click each</a:t>
            </a:r>
            <a:r>
              <a:rPr lang="en-US" baseline="0" dirty="0" smtClean="0"/>
              <a:t> name to type in your own ancestor’s names. If you don’t have Edwardian Script font, you may want to change the font and size to </a:t>
            </a:r>
            <a:r>
              <a:rPr lang="en-US" baseline="0" smtClean="0"/>
              <a:t>look uniform.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7C37B-25EC-41A9-A961-55759A5531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20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4544910"/>
            <a:ext cx="15544800" cy="31360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8290560"/>
            <a:ext cx="12801600" cy="37388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40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8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821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76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702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64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583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52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3B6B-CD52-403F-B000-52F036362857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F8B4-DD3C-4DCE-83F8-EE95FE47F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37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3B6B-CD52-403F-B000-52F036362857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F8B4-DD3C-4DCE-83F8-EE95FE47F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9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099" y="782322"/>
            <a:ext cx="3086102" cy="166420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3" y="782322"/>
            <a:ext cx="8953502" cy="16642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3B6B-CD52-403F-B000-52F036362857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F8B4-DD3C-4DCE-83F8-EE95FE47F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69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3B6B-CD52-403F-B000-52F036362857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F8B4-DD3C-4DCE-83F8-EE95FE47F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91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9401388"/>
            <a:ext cx="15544800" cy="2905760"/>
          </a:xfrm>
        </p:spPr>
        <p:txBody>
          <a:bodyPr anchor="t"/>
          <a:lstStyle>
            <a:lvl1pPr algn="l">
              <a:defRPr sz="8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6200991"/>
            <a:ext cx="15544800" cy="3200399"/>
          </a:xfrm>
        </p:spPr>
        <p:txBody>
          <a:bodyPr anchor="b"/>
          <a:lstStyle>
            <a:lvl1pPr marL="0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1pPr>
            <a:lvl2pPr marL="940506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2pPr>
            <a:lvl3pPr marL="188101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3pPr>
            <a:lvl4pPr marL="282151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4pPr>
            <a:lvl5pPr marL="376202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5pPr>
            <a:lvl6pPr marL="4702531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6pPr>
            <a:lvl7pPr marL="5643037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7pPr>
            <a:lvl8pPr marL="658354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8pPr>
            <a:lvl9pPr marL="752404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3B6B-CD52-403F-B000-52F036362857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F8B4-DD3C-4DCE-83F8-EE95FE47F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46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4551682"/>
            <a:ext cx="6019800" cy="12872721"/>
          </a:xfrm>
        </p:spPr>
        <p:txBody>
          <a:bodyPr/>
          <a:lstStyle>
            <a:lvl1pPr>
              <a:defRPr sz="5800"/>
            </a:lvl1pPr>
            <a:lvl2pPr>
              <a:defRPr sz="4900"/>
            </a:lvl2pPr>
            <a:lvl3pPr>
              <a:defRPr sz="41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402" y="4551682"/>
            <a:ext cx="6019800" cy="12872721"/>
          </a:xfrm>
        </p:spPr>
        <p:txBody>
          <a:bodyPr/>
          <a:lstStyle>
            <a:lvl1pPr>
              <a:defRPr sz="5800"/>
            </a:lvl1pPr>
            <a:lvl2pPr>
              <a:defRPr sz="4900"/>
            </a:lvl2pPr>
            <a:lvl3pPr>
              <a:defRPr sz="41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3B6B-CD52-403F-B000-52F036362857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F8B4-DD3C-4DCE-83F8-EE95FE47F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11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85894"/>
            <a:ext cx="16459200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3274908"/>
            <a:ext cx="8080376" cy="1364826"/>
          </a:xfrm>
        </p:spPr>
        <p:txBody>
          <a:bodyPr anchor="b"/>
          <a:lstStyle>
            <a:lvl1pPr marL="0" indent="0">
              <a:buNone/>
              <a:defRPr sz="4900" b="1"/>
            </a:lvl1pPr>
            <a:lvl2pPr marL="940506" indent="0">
              <a:buNone/>
              <a:defRPr sz="4100" b="1"/>
            </a:lvl2pPr>
            <a:lvl3pPr marL="1881012" indent="0">
              <a:buNone/>
              <a:defRPr sz="3700" b="1"/>
            </a:lvl3pPr>
            <a:lvl4pPr marL="2821518" indent="0">
              <a:buNone/>
              <a:defRPr sz="3300" b="1"/>
            </a:lvl4pPr>
            <a:lvl5pPr marL="3762024" indent="0">
              <a:buNone/>
              <a:defRPr sz="3300" b="1"/>
            </a:lvl5pPr>
            <a:lvl6pPr marL="4702531" indent="0">
              <a:buNone/>
              <a:defRPr sz="3300" b="1"/>
            </a:lvl6pPr>
            <a:lvl7pPr marL="5643037" indent="0">
              <a:buNone/>
              <a:defRPr sz="3300" b="1"/>
            </a:lvl7pPr>
            <a:lvl8pPr marL="6583543" indent="0">
              <a:buNone/>
              <a:defRPr sz="3300" b="1"/>
            </a:lvl8pPr>
            <a:lvl9pPr marL="7524049" indent="0">
              <a:buNone/>
              <a:defRPr sz="3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4639734"/>
            <a:ext cx="8080376" cy="8429414"/>
          </a:xfrm>
        </p:spPr>
        <p:txBody>
          <a:bodyPr/>
          <a:lstStyle>
            <a:lvl1pPr>
              <a:defRPr sz="4900"/>
            </a:lvl1pPr>
            <a:lvl2pPr>
              <a:defRPr sz="4100"/>
            </a:lvl2pPr>
            <a:lvl3pPr>
              <a:defRPr sz="37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3" y="3274908"/>
            <a:ext cx="8083550" cy="1364826"/>
          </a:xfrm>
        </p:spPr>
        <p:txBody>
          <a:bodyPr anchor="b"/>
          <a:lstStyle>
            <a:lvl1pPr marL="0" indent="0">
              <a:buNone/>
              <a:defRPr sz="4900" b="1"/>
            </a:lvl1pPr>
            <a:lvl2pPr marL="940506" indent="0">
              <a:buNone/>
              <a:defRPr sz="4100" b="1"/>
            </a:lvl2pPr>
            <a:lvl3pPr marL="1881012" indent="0">
              <a:buNone/>
              <a:defRPr sz="3700" b="1"/>
            </a:lvl3pPr>
            <a:lvl4pPr marL="2821518" indent="0">
              <a:buNone/>
              <a:defRPr sz="3300" b="1"/>
            </a:lvl4pPr>
            <a:lvl5pPr marL="3762024" indent="0">
              <a:buNone/>
              <a:defRPr sz="3300" b="1"/>
            </a:lvl5pPr>
            <a:lvl6pPr marL="4702531" indent="0">
              <a:buNone/>
              <a:defRPr sz="3300" b="1"/>
            </a:lvl6pPr>
            <a:lvl7pPr marL="5643037" indent="0">
              <a:buNone/>
              <a:defRPr sz="3300" b="1"/>
            </a:lvl7pPr>
            <a:lvl8pPr marL="6583543" indent="0">
              <a:buNone/>
              <a:defRPr sz="3300" b="1"/>
            </a:lvl8pPr>
            <a:lvl9pPr marL="7524049" indent="0">
              <a:buNone/>
              <a:defRPr sz="3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3" y="4639734"/>
            <a:ext cx="8083550" cy="8429414"/>
          </a:xfrm>
        </p:spPr>
        <p:txBody>
          <a:bodyPr/>
          <a:lstStyle>
            <a:lvl1pPr>
              <a:defRPr sz="4900"/>
            </a:lvl1pPr>
            <a:lvl2pPr>
              <a:defRPr sz="4100"/>
            </a:lvl2pPr>
            <a:lvl3pPr>
              <a:defRPr sz="37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3B6B-CD52-403F-B000-52F036362857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F8B4-DD3C-4DCE-83F8-EE95FE47F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7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3B6B-CD52-403F-B000-52F036362857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F8B4-DD3C-4DCE-83F8-EE95FE47F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2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3B6B-CD52-403F-B000-52F036362857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F8B4-DD3C-4DCE-83F8-EE95FE47F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96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3" y="582507"/>
            <a:ext cx="6016626" cy="2479040"/>
          </a:xfrm>
        </p:spPr>
        <p:txBody>
          <a:bodyPr anchor="b"/>
          <a:lstStyle>
            <a:lvl1pPr algn="l">
              <a:defRPr sz="4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1" y="582510"/>
            <a:ext cx="10223502" cy="12486641"/>
          </a:xfrm>
        </p:spPr>
        <p:txBody>
          <a:bodyPr/>
          <a:lstStyle>
            <a:lvl1pPr>
              <a:defRPr sz="6600"/>
            </a:lvl1pPr>
            <a:lvl2pPr>
              <a:defRPr sz="5800"/>
            </a:lvl2pPr>
            <a:lvl3pPr>
              <a:defRPr sz="49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3" y="3061550"/>
            <a:ext cx="6016626" cy="10007601"/>
          </a:xfrm>
        </p:spPr>
        <p:txBody>
          <a:bodyPr/>
          <a:lstStyle>
            <a:lvl1pPr marL="0" indent="0">
              <a:buNone/>
              <a:defRPr sz="2900"/>
            </a:lvl1pPr>
            <a:lvl2pPr marL="940506" indent="0">
              <a:buNone/>
              <a:defRPr sz="2500"/>
            </a:lvl2pPr>
            <a:lvl3pPr marL="1881012" indent="0">
              <a:buNone/>
              <a:defRPr sz="2100"/>
            </a:lvl3pPr>
            <a:lvl4pPr marL="2821518" indent="0">
              <a:buNone/>
              <a:defRPr sz="1900"/>
            </a:lvl4pPr>
            <a:lvl5pPr marL="3762024" indent="0">
              <a:buNone/>
              <a:defRPr sz="1900"/>
            </a:lvl5pPr>
            <a:lvl6pPr marL="4702531" indent="0">
              <a:buNone/>
              <a:defRPr sz="1900"/>
            </a:lvl6pPr>
            <a:lvl7pPr marL="5643037" indent="0">
              <a:buNone/>
              <a:defRPr sz="1900"/>
            </a:lvl7pPr>
            <a:lvl8pPr marL="6583543" indent="0">
              <a:buNone/>
              <a:defRPr sz="1900"/>
            </a:lvl8pPr>
            <a:lvl9pPr marL="7524049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3B6B-CD52-403F-B000-52F036362857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F8B4-DD3C-4DCE-83F8-EE95FE47F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49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10241282"/>
            <a:ext cx="10972800" cy="1209041"/>
          </a:xfrm>
        </p:spPr>
        <p:txBody>
          <a:bodyPr anchor="b"/>
          <a:lstStyle>
            <a:lvl1pPr algn="l">
              <a:defRPr sz="4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1307253"/>
            <a:ext cx="10972800" cy="8778240"/>
          </a:xfrm>
        </p:spPr>
        <p:txBody>
          <a:bodyPr/>
          <a:lstStyle>
            <a:lvl1pPr marL="0" indent="0">
              <a:buNone/>
              <a:defRPr sz="6600"/>
            </a:lvl1pPr>
            <a:lvl2pPr marL="940506" indent="0">
              <a:buNone/>
              <a:defRPr sz="5800"/>
            </a:lvl2pPr>
            <a:lvl3pPr marL="1881012" indent="0">
              <a:buNone/>
              <a:defRPr sz="4900"/>
            </a:lvl3pPr>
            <a:lvl4pPr marL="2821518" indent="0">
              <a:buNone/>
              <a:defRPr sz="4100"/>
            </a:lvl4pPr>
            <a:lvl5pPr marL="3762024" indent="0">
              <a:buNone/>
              <a:defRPr sz="4100"/>
            </a:lvl5pPr>
            <a:lvl6pPr marL="4702531" indent="0">
              <a:buNone/>
              <a:defRPr sz="4100"/>
            </a:lvl6pPr>
            <a:lvl7pPr marL="5643037" indent="0">
              <a:buNone/>
              <a:defRPr sz="4100"/>
            </a:lvl7pPr>
            <a:lvl8pPr marL="6583543" indent="0">
              <a:buNone/>
              <a:defRPr sz="4100"/>
            </a:lvl8pPr>
            <a:lvl9pPr marL="7524049" indent="0">
              <a:buNone/>
              <a:defRPr sz="4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11450323"/>
            <a:ext cx="10972800" cy="1717039"/>
          </a:xfrm>
        </p:spPr>
        <p:txBody>
          <a:bodyPr/>
          <a:lstStyle>
            <a:lvl1pPr marL="0" indent="0">
              <a:buNone/>
              <a:defRPr sz="2900"/>
            </a:lvl1pPr>
            <a:lvl2pPr marL="940506" indent="0">
              <a:buNone/>
              <a:defRPr sz="2500"/>
            </a:lvl2pPr>
            <a:lvl3pPr marL="1881012" indent="0">
              <a:buNone/>
              <a:defRPr sz="2100"/>
            </a:lvl3pPr>
            <a:lvl4pPr marL="2821518" indent="0">
              <a:buNone/>
              <a:defRPr sz="1900"/>
            </a:lvl4pPr>
            <a:lvl5pPr marL="3762024" indent="0">
              <a:buNone/>
              <a:defRPr sz="1900"/>
            </a:lvl5pPr>
            <a:lvl6pPr marL="4702531" indent="0">
              <a:buNone/>
              <a:defRPr sz="1900"/>
            </a:lvl6pPr>
            <a:lvl7pPr marL="5643037" indent="0">
              <a:buNone/>
              <a:defRPr sz="1900"/>
            </a:lvl7pPr>
            <a:lvl8pPr marL="6583543" indent="0">
              <a:buNone/>
              <a:defRPr sz="1900"/>
            </a:lvl8pPr>
            <a:lvl9pPr marL="7524049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3B6B-CD52-403F-B000-52F036362857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F8B4-DD3C-4DCE-83F8-EE95FE47F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91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85894"/>
            <a:ext cx="16459200" cy="2438400"/>
          </a:xfrm>
          <a:prstGeom prst="rect">
            <a:avLst/>
          </a:prstGeom>
        </p:spPr>
        <p:txBody>
          <a:bodyPr vert="horz" lIns="188101" tIns="94051" rIns="188101" bIns="9405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413763"/>
            <a:ext cx="16459200" cy="9655388"/>
          </a:xfrm>
          <a:prstGeom prst="rect">
            <a:avLst/>
          </a:prstGeom>
        </p:spPr>
        <p:txBody>
          <a:bodyPr vert="horz" lIns="188101" tIns="94051" rIns="188101" bIns="9405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13560217"/>
            <a:ext cx="4267200" cy="778933"/>
          </a:xfrm>
          <a:prstGeom prst="rect">
            <a:avLst/>
          </a:prstGeom>
        </p:spPr>
        <p:txBody>
          <a:bodyPr vert="horz" lIns="188101" tIns="94051" rIns="188101" bIns="94051" rtlCol="0" anchor="ctr"/>
          <a:lstStyle>
            <a:lvl1pPr algn="l">
              <a:defRPr sz="2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E3B6B-CD52-403F-B000-52F036362857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13560217"/>
            <a:ext cx="5791200" cy="778933"/>
          </a:xfrm>
          <a:prstGeom prst="rect">
            <a:avLst/>
          </a:prstGeom>
        </p:spPr>
        <p:txBody>
          <a:bodyPr vert="horz" lIns="188101" tIns="94051" rIns="188101" bIns="94051" rtlCol="0" anchor="ctr"/>
          <a:lstStyle>
            <a:lvl1pPr algn="ctr">
              <a:defRPr sz="2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13560217"/>
            <a:ext cx="4267200" cy="778933"/>
          </a:xfrm>
          <a:prstGeom prst="rect">
            <a:avLst/>
          </a:prstGeom>
        </p:spPr>
        <p:txBody>
          <a:bodyPr vert="horz" lIns="188101" tIns="94051" rIns="188101" bIns="94051" rtlCol="0" anchor="ctr"/>
          <a:lstStyle>
            <a:lvl1pPr algn="r">
              <a:defRPr sz="2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8F8B4-DD3C-4DCE-83F8-EE95FE47F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9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81012" rtl="0" eaLnBrk="1" latinLnBrk="0" hangingPunct="1">
        <a:spcBef>
          <a:spcPct val="0"/>
        </a:spcBef>
        <a:buNone/>
        <a:defRPr sz="9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05380" indent="-705380" algn="l" defTabSz="1881012" rtl="0" eaLnBrk="1" latinLnBrk="0" hangingPunct="1">
        <a:spcBef>
          <a:spcPct val="20000"/>
        </a:spcBef>
        <a:buFont typeface="Arial" panose="020B0604020202020204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1pPr>
      <a:lvl2pPr marL="1528322" indent="-587816" algn="l" defTabSz="1881012" rtl="0" eaLnBrk="1" latinLnBrk="0" hangingPunct="1">
        <a:spcBef>
          <a:spcPct val="20000"/>
        </a:spcBef>
        <a:buFont typeface="Arial" panose="020B0604020202020204" pitchFamily="34" charset="0"/>
        <a:buChar char="–"/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351265" indent="-470253" algn="l" defTabSz="1881012" rtl="0" eaLnBrk="1" latinLnBrk="0" hangingPunct="1">
        <a:spcBef>
          <a:spcPct val="20000"/>
        </a:spcBef>
        <a:buFont typeface="Arial" panose="020B0604020202020204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291771" indent="-470253" algn="l" defTabSz="1881012" rtl="0" eaLnBrk="1" latinLnBrk="0" hangingPunct="1">
        <a:spcBef>
          <a:spcPct val="20000"/>
        </a:spcBef>
        <a:buFont typeface="Arial" panose="020B0604020202020204" pitchFamily="34" charset="0"/>
        <a:buChar char="–"/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232278" indent="-470253" algn="l" defTabSz="1881012" rtl="0" eaLnBrk="1" latinLnBrk="0" hangingPunct="1">
        <a:spcBef>
          <a:spcPct val="20000"/>
        </a:spcBef>
        <a:buFont typeface="Arial" panose="020B0604020202020204" pitchFamily="34" charset="0"/>
        <a:buChar char="»"/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172784" indent="-470253" algn="l" defTabSz="1881012" rtl="0" eaLnBrk="1" latinLnBrk="0" hangingPunct="1">
        <a:spcBef>
          <a:spcPct val="200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113290" indent="-470253" algn="l" defTabSz="1881012" rtl="0" eaLnBrk="1" latinLnBrk="0" hangingPunct="1">
        <a:spcBef>
          <a:spcPct val="200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053796" indent="-470253" algn="l" defTabSz="1881012" rtl="0" eaLnBrk="1" latinLnBrk="0" hangingPunct="1">
        <a:spcBef>
          <a:spcPct val="200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7994302" indent="-470253" algn="l" defTabSz="1881012" rtl="0" eaLnBrk="1" latinLnBrk="0" hangingPunct="1">
        <a:spcBef>
          <a:spcPct val="200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8101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40506" algn="l" defTabSz="188101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881012" algn="l" defTabSz="188101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821518" algn="l" defTabSz="188101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762024" algn="l" defTabSz="188101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702531" algn="l" defTabSz="188101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643037" algn="l" defTabSz="188101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583543" algn="l" defTabSz="188101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524049" algn="l" defTabSz="188101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45518" y="13064698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Edwardian Script ITC" panose="030303020407070D0804" pitchFamily="66" charset="0"/>
              </a:rPr>
              <a:t>5</a:t>
            </a:r>
            <a:r>
              <a:rPr lang="en-US" sz="5400" b="1" dirty="0" smtClean="0">
                <a:latin typeface="Edwardian Script ITC" panose="030303020407070D0804" pitchFamily="66" charset="0"/>
              </a:rPr>
              <a:t>.10.2016</a:t>
            </a:r>
            <a:endParaRPr lang="en-US" sz="5400" b="1" dirty="0">
              <a:latin typeface="Edwardian Script ITC" panose="030303020407070D08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6117405" y="10100008"/>
            <a:ext cx="47244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Edwardian Script ITC" panose="030303020407070D0804" pitchFamily="66" charset="0"/>
              </a:rPr>
              <a:t>Jonathan </a:t>
            </a:r>
            <a:r>
              <a:rPr lang="en-US" sz="4400" b="1" dirty="0" smtClean="0">
                <a:latin typeface="Edwardian Script ITC" panose="030303020407070D0804" pitchFamily="66" charset="0"/>
              </a:rPr>
              <a:t>H. Smith</a:t>
            </a:r>
            <a:endParaRPr lang="en-US" sz="4400" b="1" dirty="0">
              <a:latin typeface="Edwardian Script ITC" panose="030303020407070D08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8006278" y="10451423"/>
            <a:ext cx="43087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Edwardian Script ITC" panose="030303020407070D0804" pitchFamily="66" charset="0"/>
              </a:rPr>
              <a:t>Rachel Lynn </a:t>
            </a:r>
            <a:r>
              <a:rPr lang="en-US" sz="4400" b="1" dirty="0" smtClean="0">
                <a:latin typeface="Edwardian Script ITC" panose="030303020407070D0804" pitchFamily="66" charset="0"/>
              </a:rPr>
              <a:t>Henrie</a:t>
            </a:r>
            <a:endParaRPr lang="en-US" sz="4400" b="1" dirty="0">
              <a:latin typeface="Edwardian Script ITC" panose="030303020407070D0804" pitchFamily="66" charset="0"/>
            </a:endParaRPr>
          </a:p>
        </p:txBody>
      </p:sp>
      <p:pic>
        <p:nvPicPr>
          <p:cNvPr id="1026" name="Picture 2" descr="http://bsccongress.com/im2/simple-green-leaf-clip-art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4456">
            <a:off x="3419117" y="1219719"/>
            <a:ext cx="821207" cy="46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 rot="4163466">
            <a:off x="6369508" y="5875706"/>
            <a:ext cx="375810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r>
              <a:rPr lang="en-US" sz="4400" b="1" dirty="0" smtClean="0">
                <a:latin typeface="Edwardian Script ITC" panose="030303020407070D0804" pitchFamily="66" charset="0"/>
              </a:rPr>
              <a:t>Margaret Ann </a:t>
            </a:r>
            <a:r>
              <a:rPr lang="en-US" sz="4400" b="1" dirty="0" smtClean="0">
                <a:latin typeface="Edwardian Script ITC" panose="030303020407070D0804" pitchFamily="66" charset="0"/>
              </a:rPr>
              <a:t>Henderson</a:t>
            </a:r>
            <a:endParaRPr lang="en-US" sz="4400" b="1" dirty="0">
              <a:latin typeface="Edwardian Script ITC" panose="030303020407070D08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 rot="2441309">
            <a:off x="4776742" y="6988742"/>
            <a:ext cx="375810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r>
              <a:rPr lang="en-US" sz="4400" b="1" dirty="0">
                <a:latin typeface="Edwardian Script ITC" panose="030303020407070D0804" pitchFamily="66" charset="0"/>
              </a:rPr>
              <a:t>Craig Michael </a:t>
            </a:r>
            <a:r>
              <a:rPr lang="en-US" sz="4400" b="1" dirty="0" smtClean="0">
                <a:latin typeface="Edwardian Script ITC" panose="030303020407070D0804" pitchFamily="66" charset="0"/>
              </a:rPr>
              <a:t>Smith</a:t>
            </a:r>
            <a:endParaRPr lang="en-US" sz="4400" b="1" dirty="0">
              <a:latin typeface="Edwardian Script ITC" panose="030303020407070D08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 rot="19561515">
            <a:off x="10265250" y="6809867"/>
            <a:ext cx="375810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r>
              <a:rPr lang="en-US" sz="4400" b="1" dirty="0">
                <a:latin typeface="Edwardian Script ITC" panose="030303020407070D0804" pitchFamily="66" charset="0"/>
              </a:rPr>
              <a:t>Lynda Jean </a:t>
            </a:r>
            <a:r>
              <a:rPr lang="en-US" sz="4400" b="1" dirty="0" smtClean="0">
                <a:latin typeface="Edwardian Script ITC" panose="030303020407070D0804" pitchFamily="66" charset="0"/>
              </a:rPr>
              <a:t>Richards</a:t>
            </a:r>
            <a:endParaRPr lang="en-US" sz="4400" b="1" dirty="0">
              <a:latin typeface="Edwardian Script ITC" panose="030303020407070D08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 rot="17410542">
            <a:off x="8355748" y="5874027"/>
            <a:ext cx="375810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r>
              <a:rPr lang="en-US" sz="4400" b="1" dirty="0">
                <a:latin typeface="Edwardian Script ITC" panose="030303020407070D0804" pitchFamily="66" charset="0"/>
              </a:rPr>
              <a:t>Robert Geoffrey </a:t>
            </a:r>
            <a:r>
              <a:rPr lang="en-US" sz="4400" b="1" dirty="0" smtClean="0">
                <a:latin typeface="Edwardian Script ITC" panose="030303020407070D0804" pitchFamily="66" charset="0"/>
              </a:rPr>
              <a:t>Henrie</a:t>
            </a:r>
            <a:endParaRPr lang="en-US" sz="4400" b="1" dirty="0">
              <a:latin typeface="Edwardian Script ITC" panose="030303020407070D08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 rot="18605230">
            <a:off x="11076251" y="2699584"/>
            <a:ext cx="375810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r>
              <a:rPr lang="en-US" sz="4400" b="1" dirty="0">
                <a:latin typeface="Edwardian Script ITC" panose="030303020407070D0804" pitchFamily="66" charset="0"/>
              </a:rPr>
              <a:t>Nona </a:t>
            </a:r>
            <a:r>
              <a:rPr lang="en-US" sz="4400" b="1" dirty="0" smtClean="0">
                <a:latin typeface="Edwardian Script ITC" panose="030303020407070D0804" pitchFamily="66" charset="0"/>
              </a:rPr>
              <a:t> </a:t>
            </a:r>
            <a:r>
              <a:rPr lang="en-US" sz="4400" b="1" dirty="0" smtClean="0">
                <a:latin typeface="Edwardian Script ITC" panose="030303020407070D0804" pitchFamily="66" charset="0"/>
              </a:rPr>
              <a:t>Nicole </a:t>
            </a:r>
            <a:r>
              <a:rPr lang="en-US" sz="4400" b="1" dirty="0" smtClean="0">
                <a:latin typeface="Edwardian Script ITC" panose="030303020407070D0804" pitchFamily="66" charset="0"/>
              </a:rPr>
              <a:t>Gifford</a:t>
            </a:r>
            <a:endParaRPr lang="en-US" sz="4400" b="1" dirty="0">
              <a:latin typeface="Edwardian Script ITC" panose="030303020407070D08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 rot="17591154">
            <a:off x="9028010" y="2524343"/>
            <a:ext cx="375810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r>
              <a:rPr lang="en-US" sz="4200" b="1" dirty="0">
                <a:latin typeface="Edwardian Script ITC" panose="030303020407070D0804" pitchFamily="66" charset="0"/>
              </a:rPr>
              <a:t>James Glenn </a:t>
            </a:r>
            <a:r>
              <a:rPr lang="en-US" sz="4200" b="1" dirty="0" smtClean="0">
                <a:latin typeface="Edwardian Script ITC" panose="030303020407070D0804" pitchFamily="66" charset="0"/>
              </a:rPr>
              <a:t>Henrie</a:t>
            </a:r>
            <a:endParaRPr lang="en-US" sz="4200" b="1" dirty="0">
              <a:latin typeface="Edwardian Script ITC" panose="030303020407070D08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 rot="18480006">
            <a:off x="13361650" y="3656245"/>
            <a:ext cx="375810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r>
              <a:rPr lang="en-US" sz="4400" b="1" dirty="0">
                <a:latin typeface="Edwardian Script ITC" panose="030303020407070D0804" pitchFamily="66" charset="0"/>
              </a:rPr>
              <a:t>Lynn Young </a:t>
            </a:r>
            <a:r>
              <a:rPr lang="en-US" sz="4400" b="1" dirty="0" smtClean="0">
                <a:latin typeface="Edwardian Script ITC" panose="030303020407070D0804" pitchFamily="66" charset="0"/>
              </a:rPr>
              <a:t>Richards</a:t>
            </a:r>
            <a:endParaRPr lang="en-US" sz="4400" b="1" dirty="0">
              <a:latin typeface="Edwardian Script ITC" panose="030303020407070D0804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 rot="19722403">
            <a:off x="13939712" y="5361107"/>
            <a:ext cx="3296926" cy="111467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r>
              <a:rPr lang="en-US" sz="4400" b="1" dirty="0">
                <a:latin typeface="Edwardian Script ITC" panose="030303020407070D0804" pitchFamily="66" charset="0"/>
              </a:rPr>
              <a:t>Ada Bell </a:t>
            </a:r>
            <a:r>
              <a:rPr lang="en-US" sz="4400" b="1" dirty="0" smtClean="0">
                <a:latin typeface="Edwardian Script ITC" panose="030303020407070D0804" pitchFamily="66" charset="0"/>
              </a:rPr>
              <a:t>Deal</a:t>
            </a:r>
            <a:endParaRPr lang="en-US" sz="4400" b="1" dirty="0">
              <a:latin typeface="Edwardian Script ITC" panose="030303020407070D0804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 rot="3406273">
            <a:off x="3457753" y="2471503"/>
            <a:ext cx="375810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r>
              <a:rPr lang="en-US" sz="4400" b="1" dirty="0">
                <a:latin typeface="Edwardian Script ITC" panose="030303020407070D0804" pitchFamily="66" charset="0"/>
              </a:rPr>
              <a:t>Ellen Lucille </a:t>
            </a:r>
            <a:r>
              <a:rPr lang="en-US" sz="4400" b="1" dirty="0" smtClean="0">
                <a:latin typeface="Edwardian Script ITC" panose="030303020407070D0804" pitchFamily="66" charset="0"/>
              </a:rPr>
              <a:t>Baxter</a:t>
            </a:r>
            <a:endParaRPr lang="en-US" sz="4400" b="1" dirty="0">
              <a:latin typeface="Edwardian Script ITC" panose="030303020407070D08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 rot="17107297">
            <a:off x="6371352" y="2079713"/>
            <a:ext cx="375810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r>
              <a:rPr lang="en-US" sz="4100" b="1" dirty="0">
                <a:latin typeface="Edwardian Script ITC" panose="030303020407070D0804" pitchFamily="66" charset="0"/>
              </a:rPr>
              <a:t>Keith LeRoy </a:t>
            </a:r>
            <a:r>
              <a:rPr lang="en-US" sz="4100" b="1" dirty="0" smtClean="0">
                <a:latin typeface="Edwardian Script ITC" panose="030303020407070D0804" pitchFamily="66" charset="0"/>
              </a:rPr>
              <a:t>Henderson</a:t>
            </a:r>
            <a:endParaRPr lang="en-US" sz="4100" b="1" dirty="0">
              <a:latin typeface="Edwardian Script ITC" panose="030303020407070D0804" pitchFamily="66" charset="0"/>
            </a:endParaRPr>
          </a:p>
        </p:txBody>
      </p:sp>
      <p:sp>
        <p:nvSpPr>
          <p:cNvPr id="32" name="Rectangle 31"/>
          <p:cNvSpPr/>
          <p:nvPr/>
        </p:nvSpPr>
        <p:spPr>
          <a:xfrm rot="2689272">
            <a:off x="1501637" y="3431422"/>
            <a:ext cx="375810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r>
              <a:rPr lang="en-US" sz="4400" b="1" dirty="0">
                <a:latin typeface="Edwardian Script ITC" panose="030303020407070D0804" pitchFamily="66" charset="0"/>
              </a:rPr>
              <a:t>Chester Oakley </a:t>
            </a:r>
            <a:r>
              <a:rPr lang="en-US" sz="4400" b="1" dirty="0" smtClean="0">
                <a:latin typeface="Edwardian Script ITC" panose="030303020407070D0804" pitchFamily="66" charset="0"/>
              </a:rPr>
              <a:t>Smith</a:t>
            </a:r>
            <a:endParaRPr lang="en-US" sz="4400" b="1" dirty="0">
              <a:latin typeface="Edwardian Script ITC" panose="030303020407070D0804" pitchFamily="66" charset="0"/>
            </a:endParaRPr>
          </a:p>
        </p:txBody>
      </p:sp>
      <p:sp>
        <p:nvSpPr>
          <p:cNvPr id="33" name="Rectangle 32"/>
          <p:cNvSpPr/>
          <p:nvPr/>
        </p:nvSpPr>
        <p:spPr>
          <a:xfrm rot="1102099">
            <a:off x="1173009" y="5718560"/>
            <a:ext cx="375810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r>
              <a:rPr lang="en-US" sz="4100" b="1" dirty="0">
                <a:latin typeface="Edwardian Script ITC" panose="030303020407070D0804" pitchFamily="66" charset="0"/>
              </a:rPr>
              <a:t>Minnie </a:t>
            </a:r>
            <a:r>
              <a:rPr lang="en-US" sz="4100" b="1" dirty="0" smtClean="0">
                <a:latin typeface="Edwardian Script ITC" panose="030303020407070D0804" pitchFamily="66" charset="0"/>
              </a:rPr>
              <a:t>Bernice Jones</a:t>
            </a:r>
            <a:endParaRPr lang="en-US" sz="4100" b="1" dirty="0">
              <a:latin typeface="Edwardian Script ITC" panose="030303020407070D0804" pitchFamily="66" charset="0"/>
            </a:endParaRPr>
          </a:p>
        </p:txBody>
      </p:sp>
      <p:pic>
        <p:nvPicPr>
          <p:cNvPr id="34" name="Picture 2" descr="http://bsccongress.com/im2/simple-green-leaf-clip-art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4456">
            <a:off x="1385996" y="2031278"/>
            <a:ext cx="821207" cy="46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bsccongress.com/im2/simple-green-leaf-clip-art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492">
            <a:off x="1311828" y="3344950"/>
            <a:ext cx="821207" cy="46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bsccongress.com/im2/simple-green-leaf-clip-art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24755" y="834842"/>
            <a:ext cx="821207" cy="46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://bsccongress.com/im2/simple-green-leaf-clip-art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42030">
            <a:off x="12446863" y="1322031"/>
            <a:ext cx="821207" cy="46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://bsccongress.com/im2/simple-green-leaf-clip-art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56380">
            <a:off x="13876663" y="1507001"/>
            <a:ext cx="821207" cy="46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://bsccongress.com/im2/simple-green-leaf-clip-art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56380">
            <a:off x="16483502" y="1986845"/>
            <a:ext cx="821207" cy="46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bsccongress.com/im2/simple-green-leaf-clip-art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56380">
            <a:off x="16800246" y="4683894"/>
            <a:ext cx="821207" cy="46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://bsccongress.com/im2/simple-green-leaf-clip-art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4941">
            <a:off x="4252391" y="5514460"/>
            <a:ext cx="821207" cy="46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bsccongress.com/im2/simple-green-leaf-clip-art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49821">
            <a:off x="6733390" y="3283339"/>
            <a:ext cx="821207" cy="46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bsccongress.com/im2/simple-green-leaf-clip-art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18610">
            <a:off x="11326865" y="2995307"/>
            <a:ext cx="821207" cy="46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bsccongress.com/im2/simple-green-leaf-clip-art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76646">
            <a:off x="13898863" y="5911811"/>
            <a:ext cx="821207" cy="46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://bsccongress.com/im2/simple-green-leaf-clip-art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79837">
            <a:off x="9645508" y="8358336"/>
            <a:ext cx="821207" cy="46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://bsccongress.com/im2/simple-green-leaf-clip-art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36063">
            <a:off x="8153143" y="8437214"/>
            <a:ext cx="821207" cy="46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://bsccongress.com/im2/simple-green-leaf-clip-art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48905">
            <a:off x="712661" y="4568366"/>
            <a:ext cx="821207" cy="46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://bsccongress.com/im2/simple-green-leaf-clip-art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91412">
            <a:off x="3112648" y="2111638"/>
            <a:ext cx="821207" cy="46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http://bsccongress.com/im2/simple-green-leaf-clip-art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69531">
            <a:off x="5580189" y="1057267"/>
            <a:ext cx="821207" cy="46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ttp://bsccongress.com/im2/simple-green-leaf-clip-art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11752">
            <a:off x="8960762" y="783244"/>
            <a:ext cx="821207" cy="46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http://bsccongress.com/im2/simple-green-leaf-clip-art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09948">
            <a:off x="16819443" y="3261763"/>
            <a:ext cx="821207" cy="46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ttp://bsccongress.com/im2/simple-green-leaf-clip-art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70681">
            <a:off x="15227989" y="1475076"/>
            <a:ext cx="821207" cy="46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://bsccongress.com/im2/simple-green-leaf-clip-art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8978">
            <a:off x="11043614" y="1005951"/>
            <a:ext cx="821207" cy="46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ttp://bsccongress.com/im2/simple-green-leaf-clip-art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49821">
            <a:off x="8265673" y="4830643"/>
            <a:ext cx="821207" cy="46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ttp://bsccongress.com/im2/simple-green-leaf-clip-art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49821">
            <a:off x="5872738" y="4752449"/>
            <a:ext cx="821207" cy="46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ttp://bsccongress.com/im2/simple-green-leaf-clip-art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11854">
            <a:off x="4053013" y="3419533"/>
            <a:ext cx="821207" cy="46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ttp://bsccongress.com/im2/simple-green-leaf-clip-art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11854">
            <a:off x="6208385" y="6600401"/>
            <a:ext cx="821207" cy="46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ttp://bsccongress.com/im2/simple-green-leaf-clip-art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92776">
            <a:off x="11899745" y="5057760"/>
            <a:ext cx="821207" cy="46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ttp://bsccongress.com/im2/simple-green-leaf-clip-art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87227">
            <a:off x="9374499" y="2777466"/>
            <a:ext cx="821207" cy="46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89785" y="8122527"/>
            <a:ext cx="50292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atin typeface="English111 Presto BT" panose="030306020406070F0B05" pitchFamily="66" charset="0"/>
              </a:rPr>
              <a:t>Our </a:t>
            </a:r>
            <a:r>
              <a:rPr lang="en-US" sz="11500" dirty="0" smtClean="0">
                <a:latin typeface="English111 Presto BT" panose="030306020406070F0B05" pitchFamily="66" charset="0"/>
              </a:rPr>
              <a:t>Family</a:t>
            </a:r>
          </a:p>
          <a:p>
            <a:pPr algn="ctr"/>
            <a:r>
              <a:rPr lang="en-US" sz="11500" dirty="0" smtClean="0">
                <a:latin typeface="English111 Presto BT" panose="030306020406070F0B05" pitchFamily="66" charset="0"/>
              </a:rPr>
              <a:t>Tree</a:t>
            </a:r>
            <a:endParaRPr lang="en-US" sz="11500" dirty="0">
              <a:latin typeface="English111 Presto BT" panose="030306020406070F0B05" pitchFamily="66" charset="0"/>
            </a:endParaRPr>
          </a:p>
        </p:txBody>
      </p:sp>
      <p:pic>
        <p:nvPicPr>
          <p:cNvPr id="61" name="Picture 2" descr="http://bsccongress.com/im2/simple-green-leaf-clip-art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76646">
            <a:off x="11518546" y="6895091"/>
            <a:ext cx="821207" cy="46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http://bsccongress.com/im2/simple-green-leaf-clip-art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09948">
            <a:off x="15306598" y="4352898"/>
            <a:ext cx="821207" cy="46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http://bsccongress.com/im2/simple-green-leaf-clip-art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4941">
            <a:off x="2925662" y="4352899"/>
            <a:ext cx="821207" cy="46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http://bsccongress.com/im2/simple-green-leaf-clip-art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11752">
            <a:off x="9131422" y="6327164"/>
            <a:ext cx="821207" cy="46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9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82</Words>
  <Application>Microsoft Office PowerPoint</Application>
  <PresentationFormat>Custom</PresentationFormat>
  <Paragraphs>19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Dyer</dc:creator>
  <cp:lastModifiedBy>Dyer</cp:lastModifiedBy>
  <cp:revision>20</cp:revision>
  <dcterms:created xsi:type="dcterms:W3CDTF">2016-04-13T14:23:26Z</dcterms:created>
  <dcterms:modified xsi:type="dcterms:W3CDTF">2016-09-20T22:43:55Z</dcterms:modified>
</cp:coreProperties>
</file>