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62" r:id="rId3"/>
    <p:sldId id="260" r:id="rId4"/>
    <p:sldId id="258" r:id="rId5"/>
    <p:sldId id="261" r:id="rId6"/>
    <p:sldId id="263" r:id="rId7"/>
    <p:sldId id="268" r:id="rId8"/>
    <p:sldId id="267" r:id="rId9"/>
    <p:sldId id="270" r:id="rId10"/>
    <p:sldId id="269" r:id="rId11"/>
    <p:sldId id="271" r:id="rId12"/>
    <p:sldId id="265" r:id="rId13"/>
    <p:sldId id="266" r:id="rId14"/>
    <p:sldId id="272" r:id="rId15"/>
    <p:sldId id="259" r:id="rId16"/>
    <p:sldId id="284" r:id="rId17"/>
    <p:sldId id="285" r:id="rId18"/>
    <p:sldId id="286" r:id="rId19"/>
    <p:sldId id="273" r:id="rId20"/>
    <p:sldId id="287" r:id="rId21"/>
    <p:sldId id="288" r:id="rId22"/>
    <p:sldId id="279" r:id="rId23"/>
    <p:sldId id="281" r:id="rId24"/>
    <p:sldId id="282" r:id="rId25"/>
    <p:sldId id="283" r:id="rId26"/>
    <p:sldId id="289" r:id="rId27"/>
    <p:sldId id="290" r:id="rId28"/>
    <p:sldId id="291" r:id="rId29"/>
    <p:sldId id="294" r:id="rId30"/>
    <p:sldId id="297" r:id="rId31"/>
    <p:sldId id="277" r:id="rId32"/>
    <p:sldId id="296" r:id="rId33"/>
    <p:sldId id="295" r:id="rId34"/>
    <p:sldId id="298" r:id="rId35"/>
    <p:sldId id="275" r:id="rId36"/>
    <p:sldId id="278" r:id="rId37"/>
    <p:sldId id="293" r:id="rId38"/>
    <p:sldId id="300" r:id="rId39"/>
    <p:sldId id="299" r:id="rId40"/>
    <p:sldId id="301" r:id="rId41"/>
    <p:sldId id="274" r:id="rId42"/>
    <p:sldId id="302" r:id="rId43"/>
    <p:sldId id="292" r:id="rId44"/>
    <p:sldId id="304" r:id="rId45"/>
    <p:sldId id="303" r:id="rId46"/>
    <p:sldId id="305" r:id="rId47"/>
    <p:sldId id="306" r:id="rId48"/>
    <p:sldId id="307" r:id="rId49"/>
    <p:sldId id="30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5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5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D7740-2D70-4DE8-8A53-EEFD85DE1407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CB02AD-F656-41FD-9155-AC57BE2DCE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Choose</a:t>
          </a:r>
        </a:p>
      </dgm:t>
    </dgm:pt>
    <dgm:pt modelId="{7D70DA50-84E1-47A1-AECB-3CB53F013AD9}" type="parTrans" cxnId="{96EAB9AD-A1EB-46B1-A37F-1A54F21D73F8}">
      <dgm:prSet/>
      <dgm:spPr/>
      <dgm:t>
        <a:bodyPr/>
        <a:lstStyle/>
        <a:p>
          <a:endParaRPr lang="en-US"/>
        </a:p>
      </dgm:t>
    </dgm:pt>
    <dgm:pt modelId="{479729FF-283C-47D0-9570-6946C739370A}" type="sibTrans" cxnId="{96EAB9AD-A1EB-46B1-A37F-1A54F21D73F8}">
      <dgm:prSet/>
      <dgm:spPr/>
      <dgm:t>
        <a:bodyPr/>
        <a:lstStyle/>
        <a:p>
          <a:endParaRPr lang="en-US"/>
        </a:p>
      </dgm:t>
    </dgm:pt>
    <dgm:pt modelId="{C56D433C-C4E1-407A-A26E-7840F11112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Choose with a deceased great-grandparent to start with</a:t>
          </a:r>
        </a:p>
      </dgm:t>
    </dgm:pt>
    <dgm:pt modelId="{47E4BB9E-BDF5-44F4-8DE6-905B5D546DE3}" type="parTrans" cxnId="{E6ADD86A-B9CC-4D24-8189-BE563BF82282}">
      <dgm:prSet/>
      <dgm:spPr/>
      <dgm:t>
        <a:bodyPr/>
        <a:lstStyle/>
        <a:p>
          <a:endParaRPr lang="en-US"/>
        </a:p>
      </dgm:t>
    </dgm:pt>
    <dgm:pt modelId="{BC394F72-69EA-4145-BAF3-91252C522869}" type="sibTrans" cxnId="{E6ADD86A-B9CC-4D24-8189-BE563BF82282}">
      <dgm:prSet/>
      <dgm:spPr/>
      <dgm:t>
        <a:bodyPr/>
        <a:lstStyle/>
        <a:p>
          <a:endParaRPr lang="en-US"/>
        </a:p>
      </dgm:t>
    </dgm:pt>
    <dgm:pt modelId="{DD8151AB-98F6-4AFA-9D0C-103A7CE4C0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Find</a:t>
          </a:r>
        </a:p>
      </dgm:t>
    </dgm:pt>
    <dgm:pt modelId="{CE202E94-99D8-4A07-91AF-78FFE951D1CE}" type="parTrans" cxnId="{222A9AAC-05BB-4671-95B3-4F81EFB9B47E}">
      <dgm:prSet/>
      <dgm:spPr/>
      <dgm:t>
        <a:bodyPr/>
        <a:lstStyle/>
        <a:p>
          <a:endParaRPr lang="en-US"/>
        </a:p>
      </dgm:t>
    </dgm:pt>
    <dgm:pt modelId="{1A999232-2FA8-4CC9-844F-35B34CCA935F}" type="sibTrans" cxnId="{222A9AAC-05BB-4671-95B3-4F81EFB9B47E}">
      <dgm:prSet/>
      <dgm:spPr/>
      <dgm:t>
        <a:bodyPr/>
        <a:lstStyle/>
        <a:p>
          <a:endParaRPr lang="en-US"/>
        </a:p>
      </dgm:t>
    </dgm:pt>
    <dgm:pt modelId="{18285949-7DB2-4B7C-9FCF-C7F9C2CD1168}">
      <dgm:prSet custT="1"/>
      <dgm:spPr/>
      <dgm:t>
        <a:bodyPr/>
        <a:lstStyle/>
        <a:p>
          <a:r>
            <a:rPr lang="en-US" sz="2000" dirty="0"/>
            <a:t>Find basic records about them</a:t>
          </a:r>
        </a:p>
      </dgm:t>
    </dgm:pt>
    <dgm:pt modelId="{A1556A50-F033-4B53-B8E2-72CE77ABC7A8}" type="parTrans" cxnId="{348F0C5A-D3F4-4D9C-9A85-369ABD4D69AF}">
      <dgm:prSet/>
      <dgm:spPr/>
      <dgm:t>
        <a:bodyPr/>
        <a:lstStyle/>
        <a:p>
          <a:endParaRPr lang="en-US"/>
        </a:p>
      </dgm:t>
    </dgm:pt>
    <dgm:pt modelId="{F34E0134-48CF-47E7-8EED-314AF7E8AE58}" type="sibTrans" cxnId="{348F0C5A-D3F4-4D9C-9A85-369ABD4D69AF}">
      <dgm:prSet/>
      <dgm:spPr/>
      <dgm:t>
        <a:bodyPr/>
        <a:lstStyle/>
        <a:p>
          <a:endParaRPr lang="en-US"/>
        </a:p>
      </dgm:t>
    </dgm:pt>
    <dgm:pt modelId="{E0857DCB-0E17-4832-A71D-008C6570A40E}">
      <dgm:prSet custT="1"/>
      <dgm:spPr/>
      <dgm:t>
        <a:bodyPr/>
        <a:lstStyle/>
        <a:p>
          <a:r>
            <a:rPr lang="en-US" sz="2000" dirty="0"/>
            <a:t>Census</a:t>
          </a:r>
        </a:p>
      </dgm:t>
    </dgm:pt>
    <dgm:pt modelId="{4C76CC8A-B620-4D9E-B94D-CABC3B205B7A}" type="parTrans" cxnId="{DE897A64-681B-4EE1-96AD-2037F0A2C29B}">
      <dgm:prSet/>
      <dgm:spPr/>
      <dgm:t>
        <a:bodyPr/>
        <a:lstStyle/>
        <a:p>
          <a:endParaRPr lang="en-US"/>
        </a:p>
      </dgm:t>
    </dgm:pt>
    <dgm:pt modelId="{9B6CE35A-884E-4CF9-83DF-369D2D265D70}" type="sibTrans" cxnId="{DE897A64-681B-4EE1-96AD-2037F0A2C29B}">
      <dgm:prSet/>
      <dgm:spPr/>
      <dgm:t>
        <a:bodyPr/>
        <a:lstStyle/>
        <a:p>
          <a:endParaRPr lang="en-US"/>
        </a:p>
      </dgm:t>
    </dgm:pt>
    <dgm:pt modelId="{D686A458-BF22-4EBB-A4DB-55C80540F9E4}">
      <dgm:prSet custT="1"/>
      <dgm:spPr/>
      <dgm:t>
        <a:bodyPr/>
        <a:lstStyle/>
        <a:p>
          <a:r>
            <a:rPr lang="en-US" sz="2000" dirty="0"/>
            <a:t>Birth, marriage, death certificates</a:t>
          </a:r>
          <a:endParaRPr lang="en-US" sz="1400" dirty="0"/>
        </a:p>
      </dgm:t>
    </dgm:pt>
    <dgm:pt modelId="{BCDA6D06-634B-4266-B978-742615FECB99}" type="parTrans" cxnId="{445200FF-CE5A-485F-9774-72E4297792D6}">
      <dgm:prSet/>
      <dgm:spPr/>
      <dgm:t>
        <a:bodyPr/>
        <a:lstStyle/>
        <a:p>
          <a:endParaRPr lang="en-US"/>
        </a:p>
      </dgm:t>
    </dgm:pt>
    <dgm:pt modelId="{E15A99F3-A88E-40CE-A3C3-54C6AE15740A}" type="sibTrans" cxnId="{445200FF-CE5A-485F-9774-72E4297792D6}">
      <dgm:prSet/>
      <dgm:spPr/>
      <dgm:t>
        <a:bodyPr/>
        <a:lstStyle/>
        <a:p>
          <a:endParaRPr lang="en-US"/>
        </a:p>
      </dgm:t>
    </dgm:pt>
    <dgm:pt modelId="{75A7AD38-CF62-48CA-BFD2-44149349A9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Record</a:t>
          </a:r>
        </a:p>
      </dgm:t>
    </dgm:pt>
    <dgm:pt modelId="{6A2DEACA-38EB-42CD-AC93-10838A6AA342}" type="parTrans" cxnId="{61408670-DC43-4834-AC02-9459C9558AB3}">
      <dgm:prSet/>
      <dgm:spPr/>
      <dgm:t>
        <a:bodyPr/>
        <a:lstStyle/>
        <a:p>
          <a:endParaRPr lang="en-US"/>
        </a:p>
      </dgm:t>
    </dgm:pt>
    <dgm:pt modelId="{C25DBBE6-9A7C-4D3B-AE1F-DAED07A90E74}" type="sibTrans" cxnId="{61408670-DC43-4834-AC02-9459C9558AB3}">
      <dgm:prSet/>
      <dgm:spPr/>
      <dgm:t>
        <a:bodyPr/>
        <a:lstStyle/>
        <a:p>
          <a:endParaRPr lang="en-US"/>
        </a:p>
      </dgm:t>
    </dgm:pt>
    <dgm:pt modelId="{A3028C25-2F96-4BA9-B547-3CA22798BA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Record the information in your family tree</a:t>
          </a:r>
        </a:p>
      </dgm:t>
    </dgm:pt>
    <dgm:pt modelId="{782361EA-0509-4DCA-9A79-D7D1C4A8476F}" type="parTrans" cxnId="{05DBB749-0B32-4A74-8D78-1BA40734CCDF}">
      <dgm:prSet/>
      <dgm:spPr/>
      <dgm:t>
        <a:bodyPr/>
        <a:lstStyle/>
        <a:p>
          <a:endParaRPr lang="en-US"/>
        </a:p>
      </dgm:t>
    </dgm:pt>
    <dgm:pt modelId="{834261DA-0D6D-48D3-89A1-F332DD4A1226}" type="sibTrans" cxnId="{05DBB749-0B32-4A74-8D78-1BA40734CCDF}">
      <dgm:prSet/>
      <dgm:spPr/>
      <dgm:t>
        <a:bodyPr/>
        <a:lstStyle/>
        <a:p>
          <a:endParaRPr lang="en-US"/>
        </a:p>
      </dgm:t>
    </dgm:pt>
    <dgm:pt modelId="{70D3E7AD-CAD4-41A4-A9D0-4C0F6B4F84D7}" type="pres">
      <dgm:prSet presAssocID="{8FDD7740-2D70-4DE8-8A53-EEFD85DE1407}" presName="Name0" presStyleCnt="0">
        <dgm:presLayoutVars>
          <dgm:dir/>
          <dgm:animLvl val="lvl"/>
          <dgm:resizeHandles val="exact"/>
        </dgm:presLayoutVars>
      </dgm:prSet>
      <dgm:spPr/>
    </dgm:pt>
    <dgm:pt modelId="{205C493C-5477-4306-9241-D99880FE3175}" type="pres">
      <dgm:prSet presAssocID="{75A7AD38-CF62-48CA-BFD2-44149349A9E2}" presName="boxAndChildren" presStyleCnt="0"/>
      <dgm:spPr/>
    </dgm:pt>
    <dgm:pt modelId="{2AC46765-4607-448B-974A-876C599F66E5}" type="pres">
      <dgm:prSet presAssocID="{75A7AD38-CF62-48CA-BFD2-44149349A9E2}" presName="parentTextBox" presStyleLbl="alignNode1" presStyleIdx="0" presStyleCnt="3"/>
      <dgm:spPr/>
    </dgm:pt>
    <dgm:pt modelId="{8150951D-9848-493A-A552-D306BB644C3B}" type="pres">
      <dgm:prSet presAssocID="{75A7AD38-CF62-48CA-BFD2-44149349A9E2}" presName="descendantBox" presStyleLbl="bgAccFollowNode1" presStyleIdx="0" presStyleCnt="3"/>
      <dgm:spPr/>
    </dgm:pt>
    <dgm:pt modelId="{39B49DA8-20EF-41D5-98DD-1A545E7E577C}" type="pres">
      <dgm:prSet presAssocID="{1A999232-2FA8-4CC9-844F-35B34CCA935F}" presName="sp" presStyleCnt="0"/>
      <dgm:spPr/>
    </dgm:pt>
    <dgm:pt modelId="{467AAA91-D990-4FAC-A94A-B08DC0CE8FB1}" type="pres">
      <dgm:prSet presAssocID="{DD8151AB-98F6-4AFA-9D0C-103A7CE4C001}" presName="arrowAndChildren" presStyleCnt="0"/>
      <dgm:spPr/>
    </dgm:pt>
    <dgm:pt modelId="{4421199C-A978-4DA5-85C1-CBB78AF52A25}" type="pres">
      <dgm:prSet presAssocID="{DD8151AB-98F6-4AFA-9D0C-103A7CE4C001}" presName="parentTextArrow" presStyleLbl="node1" presStyleIdx="0" presStyleCnt="0"/>
      <dgm:spPr/>
    </dgm:pt>
    <dgm:pt modelId="{130A39B3-965B-46F5-AD96-E44AAF3F3844}" type="pres">
      <dgm:prSet presAssocID="{DD8151AB-98F6-4AFA-9D0C-103A7CE4C001}" presName="arrow" presStyleLbl="alignNode1" presStyleIdx="1" presStyleCnt="3"/>
      <dgm:spPr/>
    </dgm:pt>
    <dgm:pt modelId="{6168CA34-3BB5-4388-A1B0-471FE0CFB949}" type="pres">
      <dgm:prSet presAssocID="{DD8151AB-98F6-4AFA-9D0C-103A7CE4C001}" presName="descendantArrow" presStyleLbl="bgAccFollowNode1" presStyleIdx="1" presStyleCnt="3" custLinFactNeighborX="1527" custLinFactNeighborY="15"/>
      <dgm:spPr/>
    </dgm:pt>
    <dgm:pt modelId="{50422649-6E9E-421E-B1A4-79B411293F5C}" type="pres">
      <dgm:prSet presAssocID="{479729FF-283C-47D0-9570-6946C739370A}" presName="sp" presStyleCnt="0"/>
      <dgm:spPr/>
    </dgm:pt>
    <dgm:pt modelId="{7B3B4A0E-D701-476B-9BCE-639CDF16FC69}" type="pres">
      <dgm:prSet presAssocID="{4BCB02AD-F656-41FD-9155-AC57BE2DCE52}" presName="arrowAndChildren" presStyleCnt="0"/>
      <dgm:spPr/>
    </dgm:pt>
    <dgm:pt modelId="{FC2AFF68-8AC8-4678-BFF5-1C0842D0A9EA}" type="pres">
      <dgm:prSet presAssocID="{4BCB02AD-F656-41FD-9155-AC57BE2DCE52}" presName="parentTextArrow" presStyleLbl="node1" presStyleIdx="0" presStyleCnt="0"/>
      <dgm:spPr/>
    </dgm:pt>
    <dgm:pt modelId="{02A9D456-B9A5-47DA-8629-9CEE5423CDC5}" type="pres">
      <dgm:prSet presAssocID="{4BCB02AD-F656-41FD-9155-AC57BE2DCE52}" presName="arrow" presStyleLbl="alignNode1" presStyleIdx="2" presStyleCnt="3"/>
      <dgm:spPr/>
    </dgm:pt>
    <dgm:pt modelId="{25EC6609-8A3F-4782-9C32-D8B0F54DE42F}" type="pres">
      <dgm:prSet presAssocID="{4BCB02AD-F656-41FD-9155-AC57BE2DCE52}" presName="descendantArrow" presStyleLbl="bgAccFollowNode1" presStyleIdx="2" presStyleCnt="3"/>
      <dgm:spPr/>
    </dgm:pt>
  </dgm:ptLst>
  <dgm:cxnLst>
    <dgm:cxn modelId="{639C5E2A-B1F8-47F3-A374-09870477A63D}" type="presOf" srcId="{D686A458-BF22-4EBB-A4DB-55C80540F9E4}" destId="{6168CA34-3BB5-4388-A1B0-471FE0CFB949}" srcOrd="0" destOrd="2" presId="urn:microsoft.com/office/officeart/2016/7/layout/VerticalDownArrowProcess"/>
    <dgm:cxn modelId="{DE897A64-681B-4EE1-96AD-2037F0A2C29B}" srcId="{18285949-7DB2-4B7C-9FCF-C7F9C2CD1168}" destId="{E0857DCB-0E17-4832-A71D-008C6570A40E}" srcOrd="0" destOrd="0" parTransId="{4C76CC8A-B620-4D9E-B94D-CABC3B205B7A}" sibTransId="{9B6CE35A-884E-4CF9-83DF-369D2D265D70}"/>
    <dgm:cxn modelId="{5F2D3D67-EB50-4B48-9767-46B0EC8E6031}" type="presOf" srcId="{4BCB02AD-F656-41FD-9155-AC57BE2DCE52}" destId="{FC2AFF68-8AC8-4678-BFF5-1C0842D0A9EA}" srcOrd="0" destOrd="0" presId="urn:microsoft.com/office/officeart/2016/7/layout/VerticalDownArrowProcess"/>
    <dgm:cxn modelId="{05DBB749-0B32-4A74-8D78-1BA40734CCDF}" srcId="{75A7AD38-CF62-48CA-BFD2-44149349A9E2}" destId="{A3028C25-2F96-4BA9-B547-3CA22798BA67}" srcOrd="0" destOrd="0" parTransId="{782361EA-0509-4DCA-9A79-D7D1C4A8476F}" sibTransId="{834261DA-0D6D-48D3-89A1-F332DD4A1226}"/>
    <dgm:cxn modelId="{E6ADD86A-B9CC-4D24-8189-BE563BF82282}" srcId="{4BCB02AD-F656-41FD-9155-AC57BE2DCE52}" destId="{C56D433C-C4E1-407A-A26E-7840F111127E}" srcOrd="0" destOrd="0" parTransId="{47E4BB9E-BDF5-44F4-8DE6-905B5D546DE3}" sibTransId="{BC394F72-69EA-4145-BAF3-91252C522869}"/>
    <dgm:cxn modelId="{50B32A70-16FA-4460-8D74-6AE7C6373A5F}" type="presOf" srcId="{8FDD7740-2D70-4DE8-8A53-EEFD85DE1407}" destId="{70D3E7AD-CAD4-41A4-A9D0-4C0F6B4F84D7}" srcOrd="0" destOrd="0" presId="urn:microsoft.com/office/officeart/2016/7/layout/VerticalDownArrowProcess"/>
    <dgm:cxn modelId="{61408670-DC43-4834-AC02-9459C9558AB3}" srcId="{8FDD7740-2D70-4DE8-8A53-EEFD85DE1407}" destId="{75A7AD38-CF62-48CA-BFD2-44149349A9E2}" srcOrd="2" destOrd="0" parTransId="{6A2DEACA-38EB-42CD-AC93-10838A6AA342}" sibTransId="{C25DBBE6-9A7C-4D3B-AE1F-DAED07A90E74}"/>
    <dgm:cxn modelId="{348F0C5A-D3F4-4D9C-9A85-369ABD4D69AF}" srcId="{DD8151AB-98F6-4AFA-9D0C-103A7CE4C001}" destId="{18285949-7DB2-4B7C-9FCF-C7F9C2CD1168}" srcOrd="0" destOrd="0" parTransId="{A1556A50-F033-4B53-B8E2-72CE77ABC7A8}" sibTransId="{F34E0134-48CF-47E7-8EED-314AF7E8AE58}"/>
    <dgm:cxn modelId="{D554CD81-456E-4035-AAFE-B6B304A5F5E4}" type="presOf" srcId="{C56D433C-C4E1-407A-A26E-7840F111127E}" destId="{25EC6609-8A3F-4782-9C32-D8B0F54DE42F}" srcOrd="0" destOrd="0" presId="urn:microsoft.com/office/officeart/2016/7/layout/VerticalDownArrowProcess"/>
    <dgm:cxn modelId="{B40E5792-A6DC-4C94-8CC1-43AE4C88A00A}" type="presOf" srcId="{75A7AD38-CF62-48CA-BFD2-44149349A9E2}" destId="{2AC46765-4607-448B-974A-876C599F66E5}" srcOrd="0" destOrd="0" presId="urn:microsoft.com/office/officeart/2016/7/layout/VerticalDownArrowProcess"/>
    <dgm:cxn modelId="{B48A6C93-EF6B-400A-9978-F513544F4B08}" type="presOf" srcId="{4BCB02AD-F656-41FD-9155-AC57BE2DCE52}" destId="{02A9D456-B9A5-47DA-8629-9CEE5423CDC5}" srcOrd="1" destOrd="0" presId="urn:microsoft.com/office/officeart/2016/7/layout/VerticalDownArrowProcess"/>
    <dgm:cxn modelId="{222A9AAC-05BB-4671-95B3-4F81EFB9B47E}" srcId="{8FDD7740-2D70-4DE8-8A53-EEFD85DE1407}" destId="{DD8151AB-98F6-4AFA-9D0C-103A7CE4C001}" srcOrd="1" destOrd="0" parTransId="{CE202E94-99D8-4A07-91AF-78FFE951D1CE}" sibTransId="{1A999232-2FA8-4CC9-844F-35B34CCA935F}"/>
    <dgm:cxn modelId="{96EAB9AD-A1EB-46B1-A37F-1A54F21D73F8}" srcId="{8FDD7740-2D70-4DE8-8A53-EEFD85DE1407}" destId="{4BCB02AD-F656-41FD-9155-AC57BE2DCE52}" srcOrd="0" destOrd="0" parTransId="{7D70DA50-84E1-47A1-AECB-3CB53F013AD9}" sibTransId="{479729FF-283C-47D0-9570-6946C739370A}"/>
    <dgm:cxn modelId="{962C5FAF-252C-4CB8-8363-B9AB079F43B4}" type="presOf" srcId="{E0857DCB-0E17-4832-A71D-008C6570A40E}" destId="{6168CA34-3BB5-4388-A1B0-471FE0CFB949}" srcOrd="0" destOrd="1" presId="urn:microsoft.com/office/officeart/2016/7/layout/VerticalDownArrowProcess"/>
    <dgm:cxn modelId="{1AFEC4B8-37F7-47DF-A0EF-777A3D99A935}" type="presOf" srcId="{DD8151AB-98F6-4AFA-9D0C-103A7CE4C001}" destId="{130A39B3-965B-46F5-AD96-E44AAF3F3844}" srcOrd="1" destOrd="0" presId="urn:microsoft.com/office/officeart/2016/7/layout/VerticalDownArrowProcess"/>
    <dgm:cxn modelId="{3A7062BB-D5EE-49BF-8438-A437ECC174BE}" type="presOf" srcId="{18285949-7DB2-4B7C-9FCF-C7F9C2CD1168}" destId="{6168CA34-3BB5-4388-A1B0-471FE0CFB949}" srcOrd="0" destOrd="0" presId="urn:microsoft.com/office/officeart/2016/7/layout/VerticalDownArrowProcess"/>
    <dgm:cxn modelId="{0F65A6EF-4157-47C0-ACBF-74FC02233652}" type="presOf" srcId="{DD8151AB-98F6-4AFA-9D0C-103A7CE4C001}" destId="{4421199C-A978-4DA5-85C1-CBB78AF52A25}" srcOrd="0" destOrd="0" presId="urn:microsoft.com/office/officeart/2016/7/layout/VerticalDownArrowProcess"/>
    <dgm:cxn modelId="{7997D7F9-9E6D-4B19-B51C-77AF3200A6A8}" type="presOf" srcId="{A3028C25-2F96-4BA9-B547-3CA22798BA67}" destId="{8150951D-9848-493A-A552-D306BB644C3B}" srcOrd="0" destOrd="0" presId="urn:microsoft.com/office/officeart/2016/7/layout/VerticalDownArrowProcess"/>
    <dgm:cxn modelId="{445200FF-CE5A-485F-9774-72E4297792D6}" srcId="{18285949-7DB2-4B7C-9FCF-C7F9C2CD1168}" destId="{D686A458-BF22-4EBB-A4DB-55C80540F9E4}" srcOrd="1" destOrd="0" parTransId="{BCDA6D06-634B-4266-B978-742615FECB99}" sibTransId="{E15A99F3-A88E-40CE-A3C3-54C6AE15740A}"/>
    <dgm:cxn modelId="{37296DF4-1EA8-477A-82D0-3FBF2A43F385}" type="presParOf" srcId="{70D3E7AD-CAD4-41A4-A9D0-4C0F6B4F84D7}" destId="{205C493C-5477-4306-9241-D99880FE3175}" srcOrd="0" destOrd="0" presId="urn:microsoft.com/office/officeart/2016/7/layout/VerticalDownArrowProcess"/>
    <dgm:cxn modelId="{4975E531-3FDE-4DDC-8EAF-B79A1F06DCC8}" type="presParOf" srcId="{205C493C-5477-4306-9241-D99880FE3175}" destId="{2AC46765-4607-448B-974A-876C599F66E5}" srcOrd="0" destOrd="0" presId="urn:microsoft.com/office/officeart/2016/7/layout/VerticalDownArrowProcess"/>
    <dgm:cxn modelId="{B2F26990-00E2-4806-92AB-C6BF75F8D5E5}" type="presParOf" srcId="{205C493C-5477-4306-9241-D99880FE3175}" destId="{8150951D-9848-493A-A552-D306BB644C3B}" srcOrd="1" destOrd="0" presId="urn:microsoft.com/office/officeart/2016/7/layout/VerticalDownArrowProcess"/>
    <dgm:cxn modelId="{42908950-67E0-45C0-A6FC-60D434F00597}" type="presParOf" srcId="{70D3E7AD-CAD4-41A4-A9D0-4C0F6B4F84D7}" destId="{39B49DA8-20EF-41D5-98DD-1A545E7E577C}" srcOrd="1" destOrd="0" presId="urn:microsoft.com/office/officeart/2016/7/layout/VerticalDownArrowProcess"/>
    <dgm:cxn modelId="{5591E782-84A1-4F78-8CA7-4143F46598E7}" type="presParOf" srcId="{70D3E7AD-CAD4-41A4-A9D0-4C0F6B4F84D7}" destId="{467AAA91-D990-4FAC-A94A-B08DC0CE8FB1}" srcOrd="2" destOrd="0" presId="urn:microsoft.com/office/officeart/2016/7/layout/VerticalDownArrowProcess"/>
    <dgm:cxn modelId="{A9E01DD2-6A94-4CF4-9A49-AF45B31C574D}" type="presParOf" srcId="{467AAA91-D990-4FAC-A94A-B08DC0CE8FB1}" destId="{4421199C-A978-4DA5-85C1-CBB78AF52A25}" srcOrd="0" destOrd="0" presId="urn:microsoft.com/office/officeart/2016/7/layout/VerticalDownArrowProcess"/>
    <dgm:cxn modelId="{64200D09-D6A9-4AA5-9EF6-A8705A023448}" type="presParOf" srcId="{467AAA91-D990-4FAC-A94A-B08DC0CE8FB1}" destId="{130A39B3-965B-46F5-AD96-E44AAF3F3844}" srcOrd="1" destOrd="0" presId="urn:microsoft.com/office/officeart/2016/7/layout/VerticalDownArrowProcess"/>
    <dgm:cxn modelId="{69F45727-29B9-4131-BDE0-4002A31ED488}" type="presParOf" srcId="{467AAA91-D990-4FAC-A94A-B08DC0CE8FB1}" destId="{6168CA34-3BB5-4388-A1B0-471FE0CFB949}" srcOrd="2" destOrd="0" presId="urn:microsoft.com/office/officeart/2016/7/layout/VerticalDownArrowProcess"/>
    <dgm:cxn modelId="{6D36993B-9538-4BCC-9002-0FBCF542D133}" type="presParOf" srcId="{70D3E7AD-CAD4-41A4-A9D0-4C0F6B4F84D7}" destId="{50422649-6E9E-421E-B1A4-79B411293F5C}" srcOrd="3" destOrd="0" presId="urn:microsoft.com/office/officeart/2016/7/layout/VerticalDownArrowProcess"/>
    <dgm:cxn modelId="{6CDA9BDE-3FF4-4BCA-8324-DE3DA6C67DA3}" type="presParOf" srcId="{70D3E7AD-CAD4-41A4-A9D0-4C0F6B4F84D7}" destId="{7B3B4A0E-D701-476B-9BCE-639CDF16FC69}" srcOrd="4" destOrd="0" presId="urn:microsoft.com/office/officeart/2016/7/layout/VerticalDownArrowProcess"/>
    <dgm:cxn modelId="{29D5EB25-D3E4-45E5-A5AB-A49DF1D5D806}" type="presParOf" srcId="{7B3B4A0E-D701-476B-9BCE-639CDF16FC69}" destId="{FC2AFF68-8AC8-4678-BFF5-1C0842D0A9EA}" srcOrd="0" destOrd="0" presId="urn:microsoft.com/office/officeart/2016/7/layout/VerticalDownArrowProcess"/>
    <dgm:cxn modelId="{5F5E48FE-DC5A-4F5E-B307-2A8B420B0D5E}" type="presParOf" srcId="{7B3B4A0E-D701-476B-9BCE-639CDF16FC69}" destId="{02A9D456-B9A5-47DA-8629-9CEE5423CDC5}" srcOrd="1" destOrd="0" presId="urn:microsoft.com/office/officeart/2016/7/layout/VerticalDownArrowProcess"/>
    <dgm:cxn modelId="{0B090FBC-79AB-4B44-A27F-6E1C44EDB21F}" type="presParOf" srcId="{7B3B4A0E-D701-476B-9BCE-639CDF16FC69}" destId="{25EC6609-8A3F-4782-9C32-D8B0F54DE42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5C92DF-5DD1-4663-8E2C-51DBF7A15AFD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AC4C20-AAFA-4D6E-A18D-43CD64D03398}">
      <dgm:prSet/>
      <dgm:spPr/>
      <dgm:t>
        <a:bodyPr/>
        <a:lstStyle/>
        <a:p>
          <a:r>
            <a:rPr lang="en-US" dirty="0"/>
            <a:t>Know:</a:t>
          </a:r>
        </a:p>
      </dgm:t>
    </dgm:pt>
    <dgm:pt modelId="{8ED6352D-892E-4361-91FA-3683241A6BFE}" type="parTrans" cxnId="{9A9C2655-60FC-451F-9C4C-DBD10C029E06}">
      <dgm:prSet/>
      <dgm:spPr/>
      <dgm:t>
        <a:bodyPr/>
        <a:lstStyle/>
        <a:p>
          <a:endParaRPr lang="en-US"/>
        </a:p>
      </dgm:t>
    </dgm:pt>
    <dgm:pt modelId="{D41E78AA-CF03-4647-9459-63238AA90AD3}" type="sibTrans" cxnId="{9A9C2655-60FC-451F-9C4C-DBD10C029E06}">
      <dgm:prSet/>
      <dgm:spPr/>
      <dgm:t>
        <a:bodyPr/>
        <a:lstStyle/>
        <a:p>
          <a:endParaRPr lang="en-US"/>
        </a:p>
      </dgm:t>
    </dgm:pt>
    <dgm:pt modelId="{BE67E7C7-D7E4-45BD-A7E0-A606C26E4CEE}">
      <dgm:prSet/>
      <dgm:spPr/>
      <dgm:t>
        <a:bodyPr/>
        <a:lstStyle/>
        <a:p>
          <a:r>
            <a:rPr lang="en-US" dirty="0"/>
            <a:t>Birth year: 1913 in Arizona</a:t>
          </a:r>
        </a:p>
      </dgm:t>
    </dgm:pt>
    <dgm:pt modelId="{FE2A31F3-CA06-4515-A3B6-ECC65FE0A989}" type="parTrans" cxnId="{F1DC796B-724B-4194-9836-1B2C34F41560}">
      <dgm:prSet/>
      <dgm:spPr/>
      <dgm:t>
        <a:bodyPr/>
        <a:lstStyle/>
        <a:p>
          <a:endParaRPr lang="en-US"/>
        </a:p>
      </dgm:t>
    </dgm:pt>
    <dgm:pt modelId="{806C0C15-BFC6-420C-A077-969F6F20D374}" type="sibTrans" cxnId="{F1DC796B-724B-4194-9836-1B2C34F41560}">
      <dgm:prSet/>
      <dgm:spPr/>
      <dgm:t>
        <a:bodyPr/>
        <a:lstStyle/>
        <a:p>
          <a:endParaRPr lang="en-US"/>
        </a:p>
      </dgm:t>
    </dgm:pt>
    <dgm:pt modelId="{7E61078B-EC3F-4190-94AE-548824906D1E}">
      <dgm:prSet/>
      <dgm:spPr/>
      <dgm:t>
        <a:bodyPr/>
        <a:lstStyle/>
        <a:p>
          <a:r>
            <a:rPr lang="en-US"/>
            <a:t>Death year: 1986 in Oregon</a:t>
          </a:r>
        </a:p>
      </dgm:t>
    </dgm:pt>
    <dgm:pt modelId="{8422D475-FD0A-455A-B53E-C9A54116B6F2}" type="parTrans" cxnId="{B99AA059-27C6-47E1-9591-9E1FAABCA1B2}">
      <dgm:prSet/>
      <dgm:spPr/>
      <dgm:t>
        <a:bodyPr/>
        <a:lstStyle/>
        <a:p>
          <a:endParaRPr lang="en-US"/>
        </a:p>
      </dgm:t>
    </dgm:pt>
    <dgm:pt modelId="{D6B4B647-8583-4441-B220-CDCFC9CB5427}" type="sibTrans" cxnId="{B99AA059-27C6-47E1-9591-9E1FAABCA1B2}">
      <dgm:prSet/>
      <dgm:spPr/>
      <dgm:t>
        <a:bodyPr/>
        <a:lstStyle/>
        <a:p>
          <a:endParaRPr lang="en-US"/>
        </a:p>
      </dgm:t>
    </dgm:pt>
    <dgm:pt modelId="{9A24CBA6-2701-4970-969C-71E2A7CC6DAC}">
      <dgm:prSet/>
      <dgm:spPr/>
      <dgm:t>
        <a:bodyPr/>
        <a:lstStyle/>
        <a:p>
          <a:r>
            <a:rPr lang="en-US"/>
            <a:t>Wife: Ada Bell Gifford</a:t>
          </a:r>
        </a:p>
      </dgm:t>
    </dgm:pt>
    <dgm:pt modelId="{7B1FF286-8FCA-44FC-B2D3-A0920C5E85E7}" type="parTrans" cxnId="{FCE01BE8-9686-4D87-95DE-0DAD3FB4351B}">
      <dgm:prSet/>
      <dgm:spPr/>
      <dgm:t>
        <a:bodyPr/>
        <a:lstStyle/>
        <a:p>
          <a:endParaRPr lang="en-US"/>
        </a:p>
      </dgm:t>
    </dgm:pt>
    <dgm:pt modelId="{DC1A2A00-1903-46DB-9A01-847B1420DE0C}" type="sibTrans" cxnId="{FCE01BE8-9686-4D87-95DE-0DAD3FB4351B}">
      <dgm:prSet/>
      <dgm:spPr/>
      <dgm:t>
        <a:bodyPr/>
        <a:lstStyle/>
        <a:p>
          <a:endParaRPr lang="en-US"/>
        </a:p>
      </dgm:t>
    </dgm:pt>
    <dgm:pt modelId="{8C4C444E-3278-476F-A773-2B36E136088E}">
      <dgm:prSet/>
      <dgm:spPr/>
      <dgm:t>
        <a:bodyPr/>
        <a:lstStyle/>
        <a:p>
          <a:r>
            <a:rPr lang="en-US"/>
            <a:t>Want to Know:</a:t>
          </a:r>
        </a:p>
      </dgm:t>
    </dgm:pt>
    <dgm:pt modelId="{497B71EB-480F-431D-B4DE-E21E118932A3}" type="parTrans" cxnId="{1D7F6371-AFA9-4208-B173-2883B407090A}">
      <dgm:prSet/>
      <dgm:spPr/>
      <dgm:t>
        <a:bodyPr/>
        <a:lstStyle/>
        <a:p>
          <a:endParaRPr lang="en-US"/>
        </a:p>
      </dgm:t>
    </dgm:pt>
    <dgm:pt modelId="{D24D1775-BAC1-46C4-8605-ACB353FC6817}" type="sibTrans" cxnId="{1D7F6371-AFA9-4208-B173-2883B407090A}">
      <dgm:prSet/>
      <dgm:spPr/>
      <dgm:t>
        <a:bodyPr/>
        <a:lstStyle/>
        <a:p>
          <a:endParaRPr lang="en-US"/>
        </a:p>
      </dgm:t>
    </dgm:pt>
    <dgm:pt modelId="{059CF6EF-CFA2-44EF-A94C-849EA011ACA7}">
      <dgm:prSet/>
      <dgm:spPr/>
      <dgm:t>
        <a:bodyPr/>
        <a:lstStyle/>
        <a:p>
          <a:r>
            <a:rPr lang="en-US"/>
            <a:t>Parents names</a:t>
          </a:r>
        </a:p>
      </dgm:t>
    </dgm:pt>
    <dgm:pt modelId="{EE3CB122-A4C9-49A2-A53E-A926CC1BB28B}" type="parTrans" cxnId="{1A0F0387-02EE-4B4E-8F52-7AE809AFF0DC}">
      <dgm:prSet/>
      <dgm:spPr/>
      <dgm:t>
        <a:bodyPr/>
        <a:lstStyle/>
        <a:p>
          <a:endParaRPr lang="en-US"/>
        </a:p>
      </dgm:t>
    </dgm:pt>
    <dgm:pt modelId="{2A4FC1F3-33EB-4728-8478-DCC2F4BE5E70}" type="sibTrans" cxnId="{1A0F0387-02EE-4B4E-8F52-7AE809AFF0DC}">
      <dgm:prSet/>
      <dgm:spPr/>
      <dgm:t>
        <a:bodyPr/>
        <a:lstStyle/>
        <a:p>
          <a:endParaRPr lang="en-US"/>
        </a:p>
      </dgm:t>
    </dgm:pt>
    <dgm:pt modelId="{A43448E3-0938-422F-9D82-76DE8F389CEC}">
      <dgm:prSet/>
      <dgm:spPr/>
      <dgm:t>
        <a:bodyPr/>
        <a:lstStyle/>
        <a:p>
          <a:r>
            <a:rPr lang="en-US"/>
            <a:t>Specific birth and death dates and places</a:t>
          </a:r>
        </a:p>
      </dgm:t>
    </dgm:pt>
    <dgm:pt modelId="{900AE033-FFED-42FE-A7B1-0737EAFED5D5}" type="parTrans" cxnId="{448F6529-BE08-4976-A521-F8E0540EB8C0}">
      <dgm:prSet/>
      <dgm:spPr/>
      <dgm:t>
        <a:bodyPr/>
        <a:lstStyle/>
        <a:p>
          <a:endParaRPr lang="en-US"/>
        </a:p>
      </dgm:t>
    </dgm:pt>
    <dgm:pt modelId="{E6D6BE0B-5EE5-4AFC-BF65-185F4FCDBA6E}" type="sibTrans" cxnId="{448F6529-BE08-4976-A521-F8E0540EB8C0}">
      <dgm:prSet/>
      <dgm:spPr/>
      <dgm:t>
        <a:bodyPr/>
        <a:lstStyle/>
        <a:p>
          <a:endParaRPr lang="en-US"/>
        </a:p>
      </dgm:t>
    </dgm:pt>
    <dgm:pt modelId="{65538B75-3636-46F3-B9E3-56EE0D6C2DFB}">
      <dgm:prSet/>
      <dgm:spPr/>
      <dgm:t>
        <a:bodyPr/>
        <a:lstStyle/>
        <a:p>
          <a:r>
            <a:rPr lang="en-US"/>
            <a:t>When and where married</a:t>
          </a:r>
        </a:p>
      </dgm:t>
    </dgm:pt>
    <dgm:pt modelId="{3F281679-A514-41A1-A1C9-A34AF8DCB7F7}" type="parTrans" cxnId="{483C2FCE-2A25-4C8B-8DA1-E522D9EFE0F8}">
      <dgm:prSet/>
      <dgm:spPr/>
      <dgm:t>
        <a:bodyPr/>
        <a:lstStyle/>
        <a:p>
          <a:endParaRPr lang="en-US"/>
        </a:p>
      </dgm:t>
    </dgm:pt>
    <dgm:pt modelId="{30BE7538-B720-4DDD-89D1-07562EF4D497}" type="sibTrans" cxnId="{483C2FCE-2A25-4C8B-8DA1-E522D9EFE0F8}">
      <dgm:prSet/>
      <dgm:spPr/>
      <dgm:t>
        <a:bodyPr/>
        <a:lstStyle/>
        <a:p>
          <a:endParaRPr lang="en-US"/>
        </a:p>
      </dgm:t>
    </dgm:pt>
    <dgm:pt modelId="{EFBFE3CC-A64C-4681-9A85-09AC310C4DCF}">
      <dgm:prSet/>
      <dgm:spPr/>
      <dgm:t>
        <a:bodyPr/>
        <a:lstStyle/>
        <a:p>
          <a:r>
            <a:rPr lang="en-US"/>
            <a:t>Any interesting facts about his life</a:t>
          </a:r>
        </a:p>
      </dgm:t>
    </dgm:pt>
    <dgm:pt modelId="{AE9D9224-EBD9-4E6A-A859-8F7C08FCE240}" type="parTrans" cxnId="{91318BF9-77C1-4EA0-8E8E-EB79A10F8D98}">
      <dgm:prSet/>
      <dgm:spPr/>
      <dgm:t>
        <a:bodyPr/>
        <a:lstStyle/>
        <a:p>
          <a:endParaRPr lang="en-US"/>
        </a:p>
      </dgm:t>
    </dgm:pt>
    <dgm:pt modelId="{59BE5C5F-92BE-4F1A-9FFE-F125EC269C3F}" type="sibTrans" cxnId="{91318BF9-77C1-4EA0-8E8E-EB79A10F8D98}">
      <dgm:prSet/>
      <dgm:spPr/>
      <dgm:t>
        <a:bodyPr/>
        <a:lstStyle/>
        <a:p>
          <a:endParaRPr lang="en-US"/>
        </a:p>
      </dgm:t>
    </dgm:pt>
    <dgm:pt modelId="{C3C4ACCF-C1CB-46BC-86D9-65818B353CB3}">
      <dgm:prSet/>
      <dgm:spPr/>
      <dgm:t>
        <a:bodyPr/>
        <a:lstStyle/>
        <a:p>
          <a:r>
            <a:rPr lang="en-US" dirty="0"/>
            <a:t>Lance’s mother’s father</a:t>
          </a:r>
        </a:p>
      </dgm:t>
    </dgm:pt>
    <dgm:pt modelId="{794963E6-65E1-4C9D-85D4-9696880D10AA}" type="parTrans" cxnId="{04F9C21C-9559-4967-8F99-390F1AD5795D}">
      <dgm:prSet/>
      <dgm:spPr/>
      <dgm:t>
        <a:bodyPr/>
        <a:lstStyle/>
        <a:p>
          <a:endParaRPr lang="en-US"/>
        </a:p>
      </dgm:t>
    </dgm:pt>
    <dgm:pt modelId="{B5BA4312-F034-43C2-9756-6246D7ED8A92}" type="sibTrans" cxnId="{04F9C21C-9559-4967-8F99-390F1AD5795D}">
      <dgm:prSet/>
      <dgm:spPr/>
      <dgm:t>
        <a:bodyPr/>
        <a:lstStyle/>
        <a:p>
          <a:endParaRPr lang="en-US"/>
        </a:p>
      </dgm:t>
    </dgm:pt>
    <dgm:pt modelId="{8F5E8F04-1409-4885-9A96-7B7C53E559BF}" type="pres">
      <dgm:prSet presAssocID="{5C5C92DF-5DD1-4663-8E2C-51DBF7A15AFD}" presName="Name0" presStyleCnt="0">
        <dgm:presLayoutVars>
          <dgm:dir/>
          <dgm:animLvl val="lvl"/>
          <dgm:resizeHandles val="exact"/>
        </dgm:presLayoutVars>
      </dgm:prSet>
      <dgm:spPr/>
    </dgm:pt>
    <dgm:pt modelId="{D8FC046B-4FC1-472C-A580-9563BB1BC234}" type="pres">
      <dgm:prSet presAssocID="{48AC4C20-AAFA-4D6E-A18D-43CD64D03398}" presName="composite" presStyleCnt="0"/>
      <dgm:spPr/>
    </dgm:pt>
    <dgm:pt modelId="{29AFA218-D349-452E-873B-57002A929A95}" type="pres">
      <dgm:prSet presAssocID="{48AC4C20-AAFA-4D6E-A18D-43CD64D0339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CDBA42C-1BE5-42EA-930B-110329187A39}" type="pres">
      <dgm:prSet presAssocID="{48AC4C20-AAFA-4D6E-A18D-43CD64D03398}" presName="desTx" presStyleLbl="alignAccFollowNode1" presStyleIdx="0" presStyleCnt="2">
        <dgm:presLayoutVars>
          <dgm:bulletEnabled val="1"/>
        </dgm:presLayoutVars>
      </dgm:prSet>
      <dgm:spPr/>
    </dgm:pt>
    <dgm:pt modelId="{86638844-4FA1-4F72-B784-1191AA2BB2F0}" type="pres">
      <dgm:prSet presAssocID="{D41E78AA-CF03-4647-9459-63238AA90AD3}" presName="space" presStyleCnt="0"/>
      <dgm:spPr/>
    </dgm:pt>
    <dgm:pt modelId="{5A11760C-FCE4-4853-A2AE-D05DD82FF5E9}" type="pres">
      <dgm:prSet presAssocID="{8C4C444E-3278-476F-A773-2B36E136088E}" presName="composite" presStyleCnt="0"/>
      <dgm:spPr/>
    </dgm:pt>
    <dgm:pt modelId="{D1E6B388-A4FF-4472-92D9-156713D68EBE}" type="pres">
      <dgm:prSet presAssocID="{8C4C444E-3278-476F-A773-2B36E136088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F5332EC-1EFC-4E61-B823-52FF5F018897}" type="pres">
      <dgm:prSet presAssocID="{8C4C444E-3278-476F-A773-2B36E136088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EAFD21B-F322-4BCD-A2F9-82AE0BF5CCB1}" type="presOf" srcId="{EFBFE3CC-A64C-4681-9A85-09AC310C4DCF}" destId="{CF5332EC-1EFC-4E61-B823-52FF5F018897}" srcOrd="0" destOrd="3" presId="urn:microsoft.com/office/officeart/2005/8/layout/hList1"/>
    <dgm:cxn modelId="{04F9C21C-9559-4967-8F99-390F1AD5795D}" srcId="{48AC4C20-AAFA-4D6E-A18D-43CD64D03398}" destId="{C3C4ACCF-C1CB-46BC-86D9-65818B353CB3}" srcOrd="0" destOrd="0" parTransId="{794963E6-65E1-4C9D-85D4-9696880D10AA}" sibTransId="{B5BA4312-F034-43C2-9756-6246D7ED8A92}"/>
    <dgm:cxn modelId="{ABBD231F-6376-43B8-82E4-E87796606BA2}" type="presOf" srcId="{BE67E7C7-D7E4-45BD-A7E0-A606C26E4CEE}" destId="{ECDBA42C-1BE5-42EA-930B-110329187A39}" srcOrd="0" destOrd="1" presId="urn:microsoft.com/office/officeart/2005/8/layout/hList1"/>
    <dgm:cxn modelId="{A0BBE222-F9CE-4CEA-91D6-BF031CC0D1FA}" type="presOf" srcId="{A43448E3-0938-422F-9D82-76DE8F389CEC}" destId="{CF5332EC-1EFC-4E61-B823-52FF5F018897}" srcOrd="0" destOrd="1" presId="urn:microsoft.com/office/officeart/2005/8/layout/hList1"/>
    <dgm:cxn modelId="{448F6529-BE08-4976-A521-F8E0540EB8C0}" srcId="{8C4C444E-3278-476F-A773-2B36E136088E}" destId="{A43448E3-0938-422F-9D82-76DE8F389CEC}" srcOrd="1" destOrd="0" parTransId="{900AE033-FFED-42FE-A7B1-0737EAFED5D5}" sibTransId="{E6D6BE0B-5EE5-4AFC-BF65-185F4FCDBA6E}"/>
    <dgm:cxn modelId="{7BD7E360-90A0-4EE2-9389-BBE2511CFD1B}" type="presOf" srcId="{C3C4ACCF-C1CB-46BC-86D9-65818B353CB3}" destId="{ECDBA42C-1BE5-42EA-930B-110329187A39}" srcOrd="0" destOrd="0" presId="urn:microsoft.com/office/officeart/2005/8/layout/hList1"/>
    <dgm:cxn modelId="{F1DC796B-724B-4194-9836-1B2C34F41560}" srcId="{48AC4C20-AAFA-4D6E-A18D-43CD64D03398}" destId="{BE67E7C7-D7E4-45BD-A7E0-A606C26E4CEE}" srcOrd="1" destOrd="0" parTransId="{FE2A31F3-CA06-4515-A3B6-ECC65FE0A989}" sibTransId="{806C0C15-BFC6-420C-A077-969F6F20D374}"/>
    <dgm:cxn modelId="{1D7F6371-AFA9-4208-B173-2883B407090A}" srcId="{5C5C92DF-5DD1-4663-8E2C-51DBF7A15AFD}" destId="{8C4C444E-3278-476F-A773-2B36E136088E}" srcOrd="1" destOrd="0" parTransId="{497B71EB-480F-431D-B4DE-E21E118932A3}" sibTransId="{D24D1775-BAC1-46C4-8605-ACB353FC6817}"/>
    <dgm:cxn modelId="{9A9C2655-60FC-451F-9C4C-DBD10C029E06}" srcId="{5C5C92DF-5DD1-4663-8E2C-51DBF7A15AFD}" destId="{48AC4C20-AAFA-4D6E-A18D-43CD64D03398}" srcOrd="0" destOrd="0" parTransId="{8ED6352D-892E-4361-91FA-3683241A6BFE}" sibTransId="{D41E78AA-CF03-4647-9459-63238AA90AD3}"/>
    <dgm:cxn modelId="{1AE09659-400B-4305-B56B-1B3206FD7EB6}" type="presOf" srcId="{8C4C444E-3278-476F-A773-2B36E136088E}" destId="{D1E6B388-A4FF-4472-92D9-156713D68EBE}" srcOrd="0" destOrd="0" presId="urn:microsoft.com/office/officeart/2005/8/layout/hList1"/>
    <dgm:cxn modelId="{B99AA059-27C6-47E1-9591-9E1FAABCA1B2}" srcId="{48AC4C20-AAFA-4D6E-A18D-43CD64D03398}" destId="{7E61078B-EC3F-4190-94AE-548824906D1E}" srcOrd="2" destOrd="0" parTransId="{8422D475-FD0A-455A-B53E-C9A54116B6F2}" sibTransId="{D6B4B647-8583-4441-B220-CDCFC9CB5427}"/>
    <dgm:cxn modelId="{1A0F0387-02EE-4B4E-8F52-7AE809AFF0DC}" srcId="{8C4C444E-3278-476F-A773-2B36E136088E}" destId="{059CF6EF-CFA2-44EF-A94C-849EA011ACA7}" srcOrd="0" destOrd="0" parTransId="{EE3CB122-A4C9-49A2-A53E-A926CC1BB28B}" sibTransId="{2A4FC1F3-33EB-4728-8478-DCC2F4BE5E70}"/>
    <dgm:cxn modelId="{E989A689-145E-4D13-B050-FAC1E2CE4FCC}" type="presOf" srcId="{059CF6EF-CFA2-44EF-A94C-849EA011ACA7}" destId="{CF5332EC-1EFC-4E61-B823-52FF5F018897}" srcOrd="0" destOrd="0" presId="urn:microsoft.com/office/officeart/2005/8/layout/hList1"/>
    <dgm:cxn modelId="{F6C1C4A1-0F0D-4461-884D-DA0702D4AD3A}" type="presOf" srcId="{65538B75-3636-46F3-B9E3-56EE0D6C2DFB}" destId="{CF5332EC-1EFC-4E61-B823-52FF5F018897}" srcOrd="0" destOrd="2" presId="urn:microsoft.com/office/officeart/2005/8/layout/hList1"/>
    <dgm:cxn modelId="{14EB1AAC-1DBD-40C7-AEC2-7E721324693C}" type="presOf" srcId="{9A24CBA6-2701-4970-969C-71E2A7CC6DAC}" destId="{ECDBA42C-1BE5-42EA-930B-110329187A39}" srcOrd="0" destOrd="3" presId="urn:microsoft.com/office/officeart/2005/8/layout/hList1"/>
    <dgm:cxn modelId="{1113EEB7-81EF-4AE4-B739-A74794D013DE}" type="presOf" srcId="{48AC4C20-AAFA-4D6E-A18D-43CD64D03398}" destId="{29AFA218-D349-452E-873B-57002A929A95}" srcOrd="0" destOrd="0" presId="urn:microsoft.com/office/officeart/2005/8/layout/hList1"/>
    <dgm:cxn modelId="{0D0EBDBD-F479-4710-BDEA-DAF6551DB123}" type="presOf" srcId="{7E61078B-EC3F-4190-94AE-548824906D1E}" destId="{ECDBA42C-1BE5-42EA-930B-110329187A39}" srcOrd="0" destOrd="2" presId="urn:microsoft.com/office/officeart/2005/8/layout/hList1"/>
    <dgm:cxn modelId="{483C2FCE-2A25-4C8B-8DA1-E522D9EFE0F8}" srcId="{8C4C444E-3278-476F-A773-2B36E136088E}" destId="{65538B75-3636-46F3-B9E3-56EE0D6C2DFB}" srcOrd="2" destOrd="0" parTransId="{3F281679-A514-41A1-A1C9-A34AF8DCB7F7}" sibTransId="{30BE7538-B720-4DDD-89D1-07562EF4D497}"/>
    <dgm:cxn modelId="{145776E6-7FD4-4E6F-A46A-4675BC137DC2}" type="presOf" srcId="{5C5C92DF-5DD1-4663-8E2C-51DBF7A15AFD}" destId="{8F5E8F04-1409-4885-9A96-7B7C53E559BF}" srcOrd="0" destOrd="0" presId="urn:microsoft.com/office/officeart/2005/8/layout/hList1"/>
    <dgm:cxn modelId="{FCE01BE8-9686-4D87-95DE-0DAD3FB4351B}" srcId="{48AC4C20-AAFA-4D6E-A18D-43CD64D03398}" destId="{9A24CBA6-2701-4970-969C-71E2A7CC6DAC}" srcOrd="3" destOrd="0" parTransId="{7B1FF286-8FCA-44FC-B2D3-A0920C5E85E7}" sibTransId="{DC1A2A00-1903-46DB-9A01-847B1420DE0C}"/>
    <dgm:cxn modelId="{91318BF9-77C1-4EA0-8E8E-EB79A10F8D98}" srcId="{8C4C444E-3278-476F-A773-2B36E136088E}" destId="{EFBFE3CC-A64C-4681-9A85-09AC310C4DCF}" srcOrd="3" destOrd="0" parTransId="{AE9D9224-EBD9-4E6A-A859-8F7C08FCE240}" sibTransId="{59BE5C5F-92BE-4F1A-9FFE-F125EC269C3F}"/>
    <dgm:cxn modelId="{EA200F0B-347E-47D1-BDAB-29F5BD6AE7E8}" type="presParOf" srcId="{8F5E8F04-1409-4885-9A96-7B7C53E559BF}" destId="{D8FC046B-4FC1-472C-A580-9563BB1BC234}" srcOrd="0" destOrd="0" presId="urn:microsoft.com/office/officeart/2005/8/layout/hList1"/>
    <dgm:cxn modelId="{60658196-7DB5-40BE-9FE8-34FA1F03A962}" type="presParOf" srcId="{D8FC046B-4FC1-472C-A580-9563BB1BC234}" destId="{29AFA218-D349-452E-873B-57002A929A95}" srcOrd="0" destOrd="0" presId="urn:microsoft.com/office/officeart/2005/8/layout/hList1"/>
    <dgm:cxn modelId="{55B01F70-AC24-4D6D-894B-7DDEAC4EF41A}" type="presParOf" srcId="{D8FC046B-4FC1-472C-A580-9563BB1BC234}" destId="{ECDBA42C-1BE5-42EA-930B-110329187A39}" srcOrd="1" destOrd="0" presId="urn:microsoft.com/office/officeart/2005/8/layout/hList1"/>
    <dgm:cxn modelId="{989A1F85-154A-46B9-A916-3D321268696A}" type="presParOf" srcId="{8F5E8F04-1409-4885-9A96-7B7C53E559BF}" destId="{86638844-4FA1-4F72-B784-1191AA2BB2F0}" srcOrd="1" destOrd="0" presId="urn:microsoft.com/office/officeart/2005/8/layout/hList1"/>
    <dgm:cxn modelId="{C9B738C5-F830-4A18-829C-0464CDD2CB46}" type="presParOf" srcId="{8F5E8F04-1409-4885-9A96-7B7C53E559BF}" destId="{5A11760C-FCE4-4853-A2AE-D05DD82FF5E9}" srcOrd="2" destOrd="0" presId="urn:microsoft.com/office/officeart/2005/8/layout/hList1"/>
    <dgm:cxn modelId="{92F587C4-A595-4B8C-9067-88D638AE8FDA}" type="presParOf" srcId="{5A11760C-FCE4-4853-A2AE-D05DD82FF5E9}" destId="{D1E6B388-A4FF-4472-92D9-156713D68EBE}" srcOrd="0" destOrd="0" presId="urn:microsoft.com/office/officeart/2005/8/layout/hList1"/>
    <dgm:cxn modelId="{F8B62B0A-88B1-49BC-A2E4-D63BA427B016}" type="presParOf" srcId="{5A11760C-FCE4-4853-A2AE-D05DD82FF5E9}" destId="{CF5332EC-1EFC-4E61-B823-52FF5F01889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57B41C-A923-48DA-96F0-52A2ABE3284B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6D16106-23C0-48F1-BB0B-1407F163710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Birth Record</a:t>
          </a:r>
        </a:p>
      </dgm:t>
    </dgm:pt>
    <dgm:pt modelId="{646CDCA7-1C16-46C8-9701-4833C2F84B52}" type="parTrans" cxnId="{911ED990-08F1-43BB-A96A-ED513334B328}">
      <dgm:prSet/>
      <dgm:spPr/>
      <dgm:t>
        <a:bodyPr/>
        <a:lstStyle/>
        <a:p>
          <a:endParaRPr lang="en-US"/>
        </a:p>
      </dgm:t>
    </dgm:pt>
    <dgm:pt modelId="{FC415752-0512-45B3-86C5-5AB37DD12AB0}" type="sibTrans" cxnId="{911ED990-08F1-43BB-A96A-ED513334B328}">
      <dgm:prSet/>
      <dgm:spPr/>
      <dgm:t>
        <a:bodyPr/>
        <a:lstStyle/>
        <a:p>
          <a:endParaRPr lang="en-US"/>
        </a:p>
      </dgm:t>
    </dgm:pt>
    <dgm:pt modelId="{521DEE0A-DB31-4A19-A239-3280FF98B5C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Marriage Record</a:t>
          </a:r>
        </a:p>
      </dgm:t>
    </dgm:pt>
    <dgm:pt modelId="{881CB1C9-7957-47F6-A450-DD6C49A48163}" type="parTrans" cxnId="{941D776F-A007-4D1D-B853-09FA85E9F3F8}">
      <dgm:prSet/>
      <dgm:spPr/>
      <dgm:t>
        <a:bodyPr/>
        <a:lstStyle/>
        <a:p>
          <a:endParaRPr lang="en-US"/>
        </a:p>
      </dgm:t>
    </dgm:pt>
    <dgm:pt modelId="{CC8AD8C8-6B8E-42AF-BADB-BA8EA1E56AE6}" type="sibTrans" cxnId="{941D776F-A007-4D1D-B853-09FA85E9F3F8}">
      <dgm:prSet/>
      <dgm:spPr/>
      <dgm:t>
        <a:bodyPr/>
        <a:lstStyle/>
        <a:p>
          <a:endParaRPr lang="en-US"/>
        </a:p>
      </dgm:t>
    </dgm:pt>
    <dgm:pt modelId="{46512BBD-2209-4191-9390-497A030B248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Death Record</a:t>
          </a:r>
        </a:p>
      </dgm:t>
    </dgm:pt>
    <dgm:pt modelId="{FBADCF2F-B673-47BD-B62F-0BC9E1816E00}" type="parTrans" cxnId="{6D44F085-D56F-416C-AB81-53847AA605A2}">
      <dgm:prSet/>
      <dgm:spPr/>
      <dgm:t>
        <a:bodyPr/>
        <a:lstStyle/>
        <a:p>
          <a:endParaRPr lang="en-US"/>
        </a:p>
      </dgm:t>
    </dgm:pt>
    <dgm:pt modelId="{E4DE6031-DFFB-4B40-9036-1992B123E1E4}" type="sibTrans" cxnId="{6D44F085-D56F-416C-AB81-53847AA605A2}">
      <dgm:prSet/>
      <dgm:spPr/>
      <dgm:t>
        <a:bodyPr/>
        <a:lstStyle/>
        <a:p>
          <a:endParaRPr lang="en-US"/>
        </a:p>
      </dgm:t>
    </dgm:pt>
    <dgm:pt modelId="{40EDEF6C-ECE4-48C3-B1DC-D55AD0B0A31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Cemetery Record</a:t>
          </a:r>
        </a:p>
      </dgm:t>
    </dgm:pt>
    <dgm:pt modelId="{2242F88A-D05A-45B7-8795-29568E427742}" type="parTrans" cxnId="{D92A2E7A-3666-4EC1-B522-48FE120F62DB}">
      <dgm:prSet/>
      <dgm:spPr/>
      <dgm:t>
        <a:bodyPr/>
        <a:lstStyle/>
        <a:p>
          <a:endParaRPr lang="en-US"/>
        </a:p>
      </dgm:t>
    </dgm:pt>
    <dgm:pt modelId="{57AD0B3F-9844-4C96-937D-542C7E6BBE3E}" type="sibTrans" cxnId="{D92A2E7A-3666-4EC1-B522-48FE120F62DB}">
      <dgm:prSet/>
      <dgm:spPr/>
      <dgm:t>
        <a:bodyPr/>
        <a:lstStyle/>
        <a:p>
          <a:endParaRPr lang="en-US"/>
        </a:p>
      </dgm:t>
    </dgm:pt>
    <dgm:pt modelId="{ACE2B454-ABCF-49F2-A83B-CAC6B05E6DA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Census Records</a:t>
          </a:r>
        </a:p>
      </dgm:t>
    </dgm:pt>
    <dgm:pt modelId="{1AA4CD16-94F0-4327-8BD4-9D6514A90613}" type="parTrans" cxnId="{808FCA29-615D-47C4-8727-96B888B06F27}">
      <dgm:prSet/>
      <dgm:spPr/>
      <dgm:t>
        <a:bodyPr/>
        <a:lstStyle/>
        <a:p>
          <a:endParaRPr lang="en-US"/>
        </a:p>
      </dgm:t>
    </dgm:pt>
    <dgm:pt modelId="{889D5B8C-4541-44A1-B1F8-9D07919F7E8C}" type="sibTrans" cxnId="{808FCA29-615D-47C4-8727-96B888B06F27}">
      <dgm:prSet/>
      <dgm:spPr/>
      <dgm:t>
        <a:bodyPr/>
        <a:lstStyle/>
        <a:p>
          <a:endParaRPr lang="en-US"/>
        </a:p>
      </dgm:t>
    </dgm:pt>
    <dgm:pt modelId="{AA536463-0AEA-4998-A405-E50A92A7E7C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Military Records</a:t>
          </a:r>
        </a:p>
      </dgm:t>
    </dgm:pt>
    <dgm:pt modelId="{E8A629B6-2352-4034-9191-47504AA3AEAD}" type="parTrans" cxnId="{277EAF69-E271-4C03-BEAC-4C15FB2F5699}">
      <dgm:prSet/>
      <dgm:spPr/>
      <dgm:t>
        <a:bodyPr/>
        <a:lstStyle/>
        <a:p>
          <a:endParaRPr lang="en-US"/>
        </a:p>
      </dgm:t>
    </dgm:pt>
    <dgm:pt modelId="{EEE25277-D7DD-487D-9672-ED6092A94968}" type="sibTrans" cxnId="{277EAF69-E271-4C03-BEAC-4C15FB2F5699}">
      <dgm:prSet/>
      <dgm:spPr/>
      <dgm:t>
        <a:bodyPr/>
        <a:lstStyle/>
        <a:p>
          <a:endParaRPr lang="en-US"/>
        </a:p>
      </dgm:t>
    </dgm:pt>
    <dgm:pt modelId="{11485F46-DC72-4ADE-AD0B-A969F48A1109}" type="pres">
      <dgm:prSet presAssocID="{6357B41C-A923-48DA-96F0-52A2ABE3284B}" presName="root" presStyleCnt="0">
        <dgm:presLayoutVars>
          <dgm:dir/>
          <dgm:resizeHandles val="exact"/>
        </dgm:presLayoutVars>
      </dgm:prSet>
      <dgm:spPr/>
    </dgm:pt>
    <dgm:pt modelId="{DBE53179-D685-4279-B33C-CC64D2967D07}" type="pres">
      <dgm:prSet presAssocID="{66D16106-23C0-48F1-BB0B-1407F163710A}" presName="compNode" presStyleCnt="0"/>
      <dgm:spPr/>
    </dgm:pt>
    <dgm:pt modelId="{0FB7E650-2002-42FA-958E-A9D4147CABF0}" type="pres">
      <dgm:prSet presAssocID="{66D16106-23C0-48F1-BB0B-1407F163710A}" presName="iconBgRect" presStyleLbl="bgShp" presStyleIdx="0" presStyleCnt="6"/>
      <dgm:spPr/>
    </dgm:pt>
    <dgm:pt modelId="{83935779-F0D5-4386-9D93-BDBA75ACEC6E}" type="pres">
      <dgm:prSet presAssocID="{66D16106-23C0-48F1-BB0B-1407F163710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by"/>
        </a:ext>
      </dgm:extLst>
    </dgm:pt>
    <dgm:pt modelId="{84C9F928-9D6F-4E8E-83D9-5256D0CBEC78}" type="pres">
      <dgm:prSet presAssocID="{66D16106-23C0-48F1-BB0B-1407F163710A}" presName="spaceRect" presStyleCnt="0"/>
      <dgm:spPr/>
    </dgm:pt>
    <dgm:pt modelId="{E473BD98-70D3-4D18-9E8B-55871FE337B4}" type="pres">
      <dgm:prSet presAssocID="{66D16106-23C0-48F1-BB0B-1407F163710A}" presName="textRect" presStyleLbl="revTx" presStyleIdx="0" presStyleCnt="6">
        <dgm:presLayoutVars>
          <dgm:chMax val="1"/>
          <dgm:chPref val="1"/>
        </dgm:presLayoutVars>
      </dgm:prSet>
      <dgm:spPr/>
    </dgm:pt>
    <dgm:pt modelId="{9F6B17B0-8585-4BCF-B94F-381F892002B2}" type="pres">
      <dgm:prSet presAssocID="{FC415752-0512-45B3-86C5-5AB37DD12AB0}" presName="sibTrans" presStyleCnt="0"/>
      <dgm:spPr/>
    </dgm:pt>
    <dgm:pt modelId="{570D7FA8-BEBB-4372-A421-80C5309D9263}" type="pres">
      <dgm:prSet presAssocID="{521DEE0A-DB31-4A19-A239-3280FF98B5C6}" presName="compNode" presStyleCnt="0"/>
      <dgm:spPr/>
    </dgm:pt>
    <dgm:pt modelId="{45B7D387-C2D1-431D-A060-08214EE0A0FB}" type="pres">
      <dgm:prSet presAssocID="{521DEE0A-DB31-4A19-A239-3280FF98B5C6}" presName="iconBgRect" presStyleLbl="bgShp" presStyleIdx="1" presStyleCnt="6"/>
      <dgm:spPr/>
    </dgm:pt>
    <dgm:pt modelId="{A6033FDF-03A9-41CA-931A-9D2DE229DE39}" type="pres">
      <dgm:prSet presAssocID="{521DEE0A-DB31-4A19-A239-3280FF98B5C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n and Woman"/>
        </a:ext>
      </dgm:extLst>
    </dgm:pt>
    <dgm:pt modelId="{C9B4161B-9D7A-489E-AB0F-E53FA11CE81C}" type="pres">
      <dgm:prSet presAssocID="{521DEE0A-DB31-4A19-A239-3280FF98B5C6}" presName="spaceRect" presStyleCnt="0"/>
      <dgm:spPr/>
    </dgm:pt>
    <dgm:pt modelId="{B16C422A-3B10-4FD8-8AA2-4C3A08884E26}" type="pres">
      <dgm:prSet presAssocID="{521DEE0A-DB31-4A19-A239-3280FF98B5C6}" presName="textRect" presStyleLbl="revTx" presStyleIdx="1" presStyleCnt="6">
        <dgm:presLayoutVars>
          <dgm:chMax val="1"/>
          <dgm:chPref val="1"/>
        </dgm:presLayoutVars>
      </dgm:prSet>
      <dgm:spPr/>
    </dgm:pt>
    <dgm:pt modelId="{15EFF758-C32F-4112-81C2-6D447CCC2499}" type="pres">
      <dgm:prSet presAssocID="{CC8AD8C8-6B8E-42AF-BADB-BA8EA1E56AE6}" presName="sibTrans" presStyleCnt="0"/>
      <dgm:spPr/>
    </dgm:pt>
    <dgm:pt modelId="{740E84AD-A22A-4942-9E87-70C0363B557C}" type="pres">
      <dgm:prSet presAssocID="{46512BBD-2209-4191-9390-497A030B2485}" presName="compNode" presStyleCnt="0"/>
      <dgm:spPr/>
    </dgm:pt>
    <dgm:pt modelId="{87FD03E0-3CDB-456B-9AE9-B0BA10B8CD19}" type="pres">
      <dgm:prSet presAssocID="{46512BBD-2209-4191-9390-497A030B2485}" presName="iconBgRect" presStyleLbl="bgShp" presStyleIdx="2" presStyleCnt="6"/>
      <dgm:spPr/>
    </dgm:pt>
    <dgm:pt modelId="{8E014880-D896-43E1-BCC0-3A0EBCD87781}" type="pres">
      <dgm:prSet presAssocID="{46512BBD-2209-4191-9390-497A030B248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B35D02A5-E0F5-4AF6-A872-C019D2ED40F0}" type="pres">
      <dgm:prSet presAssocID="{46512BBD-2209-4191-9390-497A030B2485}" presName="spaceRect" presStyleCnt="0"/>
      <dgm:spPr/>
    </dgm:pt>
    <dgm:pt modelId="{A6F41C17-AB65-43BB-ADE0-FF1148CB47CB}" type="pres">
      <dgm:prSet presAssocID="{46512BBD-2209-4191-9390-497A030B2485}" presName="textRect" presStyleLbl="revTx" presStyleIdx="2" presStyleCnt="6">
        <dgm:presLayoutVars>
          <dgm:chMax val="1"/>
          <dgm:chPref val="1"/>
        </dgm:presLayoutVars>
      </dgm:prSet>
      <dgm:spPr/>
    </dgm:pt>
    <dgm:pt modelId="{6841E713-8496-40FB-B101-CBFCA4F95237}" type="pres">
      <dgm:prSet presAssocID="{E4DE6031-DFFB-4B40-9036-1992B123E1E4}" presName="sibTrans" presStyleCnt="0"/>
      <dgm:spPr/>
    </dgm:pt>
    <dgm:pt modelId="{8BAA96AA-0651-445C-BEB2-C14D66A3489C}" type="pres">
      <dgm:prSet presAssocID="{40EDEF6C-ECE4-48C3-B1DC-D55AD0B0A317}" presName="compNode" presStyleCnt="0"/>
      <dgm:spPr/>
    </dgm:pt>
    <dgm:pt modelId="{63B48A81-7674-4666-8A2C-7897B16A791D}" type="pres">
      <dgm:prSet presAssocID="{40EDEF6C-ECE4-48C3-B1DC-D55AD0B0A317}" presName="iconBgRect" presStyleLbl="bgShp" presStyleIdx="3" presStyleCnt="6"/>
      <dgm:spPr/>
    </dgm:pt>
    <dgm:pt modelId="{F1DF7C81-53CC-466C-B51C-3F2BDEE016F8}" type="pres">
      <dgm:prSet presAssocID="{40EDEF6C-ECE4-48C3-B1DC-D55AD0B0A31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7962DBA9-2DA6-4A2A-9728-D2E02710564C}" type="pres">
      <dgm:prSet presAssocID="{40EDEF6C-ECE4-48C3-B1DC-D55AD0B0A317}" presName="spaceRect" presStyleCnt="0"/>
      <dgm:spPr/>
    </dgm:pt>
    <dgm:pt modelId="{1CE4646E-3077-4DF0-9DD4-2C1087E95685}" type="pres">
      <dgm:prSet presAssocID="{40EDEF6C-ECE4-48C3-B1DC-D55AD0B0A317}" presName="textRect" presStyleLbl="revTx" presStyleIdx="3" presStyleCnt="6">
        <dgm:presLayoutVars>
          <dgm:chMax val="1"/>
          <dgm:chPref val="1"/>
        </dgm:presLayoutVars>
      </dgm:prSet>
      <dgm:spPr/>
    </dgm:pt>
    <dgm:pt modelId="{BBFD1F96-9724-4180-BD25-3CFF1F5E7CEE}" type="pres">
      <dgm:prSet presAssocID="{57AD0B3F-9844-4C96-937D-542C7E6BBE3E}" presName="sibTrans" presStyleCnt="0"/>
      <dgm:spPr/>
    </dgm:pt>
    <dgm:pt modelId="{DFD1ECC0-64AC-40F3-9D04-D96357CB09E0}" type="pres">
      <dgm:prSet presAssocID="{ACE2B454-ABCF-49F2-A83B-CAC6B05E6DAB}" presName="compNode" presStyleCnt="0"/>
      <dgm:spPr/>
    </dgm:pt>
    <dgm:pt modelId="{EDF7B87D-F20D-4027-AD72-99C9FAC291D7}" type="pres">
      <dgm:prSet presAssocID="{ACE2B454-ABCF-49F2-A83B-CAC6B05E6DAB}" presName="iconBgRect" presStyleLbl="bgShp" presStyleIdx="4" presStyleCnt="6"/>
      <dgm:spPr/>
    </dgm:pt>
    <dgm:pt modelId="{2F7DB6A0-54B6-4357-9D24-CB5CEBB05A9D}" type="pres">
      <dgm:prSet presAssocID="{ACE2B454-ABCF-49F2-A83B-CAC6B05E6DA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B06339F0-0850-41DC-823C-4DF79B891D69}" type="pres">
      <dgm:prSet presAssocID="{ACE2B454-ABCF-49F2-A83B-CAC6B05E6DAB}" presName="spaceRect" presStyleCnt="0"/>
      <dgm:spPr/>
    </dgm:pt>
    <dgm:pt modelId="{EEFA2762-D84B-40BE-89DD-40FF4D1F4EFD}" type="pres">
      <dgm:prSet presAssocID="{ACE2B454-ABCF-49F2-A83B-CAC6B05E6DAB}" presName="textRect" presStyleLbl="revTx" presStyleIdx="4" presStyleCnt="6">
        <dgm:presLayoutVars>
          <dgm:chMax val="1"/>
          <dgm:chPref val="1"/>
        </dgm:presLayoutVars>
      </dgm:prSet>
      <dgm:spPr/>
    </dgm:pt>
    <dgm:pt modelId="{78A0B189-56C2-4BBA-8E00-2168D21F2DE4}" type="pres">
      <dgm:prSet presAssocID="{889D5B8C-4541-44A1-B1F8-9D07919F7E8C}" presName="sibTrans" presStyleCnt="0"/>
      <dgm:spPr/>
    </dgm:pt>
    <dgm:pt modelId="{97C29648-4F66-415B-BB4B-42BFD2EB6951}" type="pres">
      <dgm:prSet presAssocID="{AA536463-0AEA-4998-A405-E50A92A7E7CD}" presName="compNode" presStyleCnt="0"/>
      <dgm:spPr/>
    </dgm:pt>
    <dgm:pt modelId="{2818F43A-23BF-432D-BB60-21EE6A383EB8}" type="pres">
      <dgm:prSet presAssocID="{AA536463-0AEA-4998-A405-E50A92A7E7CD}" presName="iconBgRect" presStyleLbl="bgShp" presStyleIdx="5" presStyleCnt="6"/>
      <dgm:spPr/>
    </dgm:pt>
    <dgm:pt modelId="{62C221CE-04CF-46D2-9B02-B83D624F0E1B}" type="pres">
      <dgm:prSet presAssocID="{AA536463-0AEA-4998-A405-E50A92A7E7C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tellite"/>
        </a:ext>
      </dgm:extLst>
    </dgm:pt>
    <dgm:pt modelId="{229A372F-7B09-4185-B4A5-3CFD8943F9DD}" type="pres">
      <dgm:prSet presAssocID="{AA536463-0AEA-4998-A405-E50A92A7E7CD}" presName="spaceRect" presStyleCnt="0"/>
      <dgm:spPr/>
    </dgm:pt>
    <dgm:pt modelId="{BDF40898-FEC7-48A5-9632-4BF498B93838}" type="pres">
      <dgm:prSet presAssocID="{AA536463-0AEA-4998-A405-E50A92A7E7CD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808FCA29-615D-47C4-8727-96B888B06F27}" srcId="{6357B41C-A923-48DA-96F0-52A2ABE3284B}" destId="{ACE2B454-ABCF-49F2-A83B-CAC6B05E6DAB}" srcOrd="4" destOrd="0" parTransId="{1AA4CD16-94F0-4327-8BD4-9D6514A90613}" sibTransId="{889D5B8C-4541-44A1-B1F8-9D07919F7E8C}"/>
    <dgm:cxn modelId="{00953C5B-6703-4B2F-A2F6-5B5040468DBD}" type="presOf" srcId="{66D16106-23C0-48F1-BB0B-1407F163710A}" destId="{E473BD98-70D3-4D18-9E8B-55871FE337B4}" srcOrd="0" destOrd="0" presId="urn:microsoft.com/office/officeart/2018/5/layout/IconCircleLabelList"/>
    <dgm:cxn modelId="{E1004B41-0A28-4727-82EE-263E81944706}" type="presOf" srcId="{40EDEF6C-ECE4-48C3-B1DC-D55AD0B0A317}" destId="{1CE4646E-3077-4DF0-9DD4-2C1087E95685}" srcOrd="0" destOrd="0" presId="urn:microsoft.com/office/officeart/2018/5/layout/IconCircleLabelList"/>
    <dgm:cxn modelId="{277EAF69-E271-4C03-BEAC-4C15FB2F5699}" srcId="{6357B41C-A923-48DA-96F0-52A2ABE3284B}" destId="{AA536463-0AEA-4998-A405-E50A92A7E7CD}" srcOrd="5" destOrd="0" parTransId="{E8A629B6-2352-4034-9191-47504AA3AEAD}" sibTransId="{EEE25277-D7DD-487D-9672-ED6092A94968}"/>
    <dgm:cxn modelId="{E1E26A6A-33D0-4F6D-AEB3-E51A5FE5F50F}" type="presOf" srcId="{6357B41C-A923-48DA-96F0-52A2ABE3284B}" destId="{11485F46-DC72-4ADE-AD0B-A969F48A1109}" srcOrd="0" destOrd="0" presId="urn:microsoft.com/office/officeart/2018/5/layout/IconCircleLabelList"/>
    <dgm:cxn modelId="{936E7E4E-5DDF-4092-B327-B93F067EC3DB}" type="presOf" srcId="{AA536463-0AEA-4998-A405-E50A92A7E7CD}" destId="{BDF40898-FEC7-48A5-9632-4BF498B93838}" srcOrd="0" destOrd="0" presId="urn:microsoft.com/office/officeart/2018/5/layout/IconCircleLabelList"/>
    <dgm:cxn modelId="{941D776F-A007-4D1D-B853-09FA85E9F3F8}" srcId="{6357B41C-A923-48DA-96F0-52A2ABE3284B}" destId="{521DEE0A-DB31-4A19-A239-3280FF98B5C6}" srcOrd="1" destOrd="0" parTransId="{881CB1C9-7957-47F6-A450-DD6C49A48163}" sibTransId="{CC8AD8C8-6B8E-42AF-BADB-BA8EA1E56AE6}"/>
    <dgm:cxn modelId="{D92A2E7A-3666-4EC1-B522-48FE120F62DB}" srcId="{6357B41C-A923-48DA-96F0-52A2ABE3284B}" destId="{40EDEF6C-ECE4-48C3-B1DC-D55AD0B0A317}" srcOrd="3" destOrd="0" parTransId="{2242F88A-D05A-45B7-8795-29568E427742}" sibTransId="{57AD0B3F-9844-4C96-937D-542C7E6BBE3E}"/>
    <dgm:cxn modelId="{0995BB81-2EB9-4C31-8B08-B84A699B701C}" type="presOf" srcId="{46512BBD-2209-4191-9390-497A030B2485}" destId="{A6F41C17-AB65-43BB-ADE0-FF1148CB47CB}" srcOrd="0" destOrd="0" presId="urn:microsoft.com/office/officeart/2018/5/layout/IconCircleLabelList"/>
    <dgm:cxn modelId="{3CC25382-BC09-4778-A2F1-56EF6AA4BF5D}" type="presOf" srcId="{521DEE0A-DB31-4A19-A239-3280FF98B5C6}" destId="{B16C422A-3B10-4FD8-8AA2-4C3A08884E26}" srcOrd="0" destOrd="0" presId="urn:microsoft.com/office/officeart/2018/5/layout/IconCircleLabelList"/>
    <dgm:cxn modelId="{6D44F085-D56F-416C-AB81-53847AA605A2}" srcId="{6357B41C-A923-48DA-96F0-52A2ABE3284B}" destId="{46512BBD-2209-4191-9390-497A030B2485}" srcOrd="2" destOrd="0" parTransId="{FBADCF2F-B673-47BD-B62F-0BC9E1816E00}" sibTransId="{E4DE6031-DFFB-4B40-9036-1992B123E1E4}"/>
    <dgm:cxn modelId="{911ED990-08F1-43BB-A96A-ED513334B328}" srcId="{6357B41C-A923-48DA-96F0-52A2ABE3284B}" destId="{66D16106-23C0-48F1-BB0B-1407F163710A}" srcOrd="0" destOrd="0" parTransId="{646CDCA7-1C16-46C8-9701-4833C2F84B52}" sibTransId="{FC415752-0512-45B3-86C5-5AB37DD12AB0}"/>
    <dgm:cxn modelId="{F490AEE3-82A8-4653-911A-B7E33982B38B}" type="presOf" srcId="{ACE2B454-ABCF-49F2-A83B-CAC6B05E6DAB}" destId="{EEFA2762-D84B-40BE-89DD-40FF4D1F4EFD}" srcOrd="0" destOrd="0" presId="urn:microsoft.com/office/officeart/2018/5/layout/IconCircleLabelList"/>
    <dgm:cxn modelId="{405F71D0-1ECD-4CB9-A599-DAEABCD9D157}" type="presParOf" srcId="{11485F46-DC72-4ADE-AD0B-A969F48A1109}" destId="{DBE53179-D685-4279-B33C-CC64D2967D07}" srcOrd="0" destOrd="0" presId="urn:microsoft.com/office/officeart/2018/5/layout/IconCircleLabelList"/>
    <dgm:cxn modelId="{A22E8081-2C79-49C3-8AD9-A551EA5C888C}" type="presParOf" srcId="{DBE53179-D685-4279-B33C-CC64D2967D07}" destId="{0FB7E650-2002-42FA-958E-A9D4147CABF0}" srcOrd="0" destOrd="0" presId="urn:microsoft.com/office/officeart/2018/5/layout/IconCircleLabelList"/>
    <dgm:cxn modelId="{D86B29C6-6085-40C7-9DFF-4C55E7D95D65}" type="presParOf" srcId="{DBE53179-D685-4279-B33C-CC64D2967D07}" destId="{83935779-F0D5-4386-9D93-BDBA75ACEC6E}" srcOrd="1" destOrd="0" presId="urn:microsoft.com/office/officeart/2018/5/layout/IconCircleLabelList"/>
    <dgm:cxn modelId="{9ACD700C-B916-4673-AF17-6400543418BA}" type="presParOf" srcId="{DBE53179-D685-4279-B33C-CC64D2967D07}" destId="{84C9F928-9D6F-4E8E-83D9-5256D0CBEC78}" srcOrd="2" destOrd="0" presId="urn:microsoft.com/office/officeart/2018/5/layout/IconCircleLabelList"/>
    <dgm:cxn modelId="{A8E61110-0F2C-4DC0-B035-1A0C0CFC872A}" type="presParOf" srcId="{DBE53179-D685-4279-B33C-CC64D2967D07}" destId="{E473BD98-70D3-4D18-9E8B-55871FE337B4}" srcOrd="3" destOrd="0" presId="urn:microsoft.com/office/officeart/2018/5/layout/IconCircleLabelList"/>
    <dgm:cxn modelId="{10983766-61AB-4E67-8885-425FDEDDB391}" type="presParOf" srcId="{11485F46-DC72-4ADE-AD0B-A969F48A1109}" destId="{9F6B17B0-8585-4BCF-B94F-381F892002B2}" srcOrd="1" destOrd="0" presId="urn:microsoft.com/office/officeart/2018/5/layout/IconCircleLabelList"/>
    <dgm:cxn modelId="{A5CF01EC-C23A-4703-B56D-091677B8518A}" type="presParOf" srcId="{11485F46-DC72-4ADE-AD0B-A969F48A1109}" destId="{570D7FA8-BEBB-4372-A421-80C5309D9263}" srcOrd="2" destOrd="0" presId="urn:microsoft.com/office/officeart/2018/5/layout/IconCircleLabelList"/>
    <dgm:cxn modelId="{3B55A276-BA20-4283-BAAD-5F8375B8BFD7}" type="presParOf" srcId="{570D7FA8-BEBB-4372-A421-80C5309D9263}" destId="{45B7D387-C2D1-431D-A060-08214EE0A0FB}" srcOrd="0" destOrd="0" presId="urn:microsoft.com/office/officeart/2018/5/layout/IconCircleLabelList"/>
    <dgm:cxn modelId="{07F0AD15-6029-4359-B3AE-C29D64A688A5}" type="presParOf" srcId="{570D7FA8-BEBB-4372-A421-80C5309D9263}" destId="{A6033FDF-03A9-41CA-931A-9D2DE229DE39}" srcOrd="1" destOrd="0" presId="urn:microsoft.com/office/officeart/2018/5/layout/IconCircleLabelList"/>
    <dgm:cxn modelId="{848AEF69-B534-4AC8-BF3F-36CEA9AB11AD}" type="presParOf" srcId="{570D7FA8-BEBB-4372-A421-80C5309D9263}" destId="{C9B4161B-9D7A-489E-AB0F-E53FA11CE81C}" srcOrd="2" destOrd="0" presId="urn:microsoft.com/office/officeart/2018/5/layout/IconCircleLabelList"/>
    <dgm:cxn modelId="{5A4B65C3-6950-4827-954D-08BCFCB64CEA}" type="presParOf" srcId="{570D7FA8-BEBB-4372-A421-80C5309D9263}" destId="{B16C422A-3B10-4FD8-8AA2-4C3A08884E26}" srcOrd="3" destOrd="0" presId="urn:microsoft.com/office/officeart/2018/5/layout/IconCircleLabelList"/>
    <dgm:cxn modelId="{EB5BCA20-5912-45DA-95E3-FCFC09BDCC8E}" type="presParOf" srcId="{11485F46-DC72-4ADE-AD0B-A969F48A1109}" destId="{15EFF758-C32F-4112-81C2-6D447CCC2499}" srcOrd="3" destOrd="0" presId="urn:microsoft.com/office/officeart/2018/5/layout/IconCircleLabelList"/>
    <dgm:cxn modelId="{49B86CAF-B5C9-43DC-ADEA-A48BC852A918}" type="presParOf" srcId="{11485F46-DC72-4ADE-AD0B-A969F48A1109}" destId="{740E84AD-A22A-4942-9E87-70C0363B557C}" srcOrd="4" destOrd="0" presId="urn:microsoft.com/office/officeart/2018/5/layout/IconCircleLabelList"/>
    <dgm:cxn modelId="{F860C7A2-2820-40C8-9BE8-44DDCC279A36}" type="presParOf" srcId="{740E84AD-A22A-4942-9E87-70C0363B557C}" destId="{87FD03E0-3CDB-456B-9AE9-B0BA10B8CD19}" srcOrd="0" destOrd="0" presId="urn:microsoft.com/office/officeart/2018/5/layout/IconCircleLabelList"/>
    <dgm:cxn modelId="{F997EF13-E21B-488F-BA03-50BD3EC1DA6E}" type="presParOf" srcId="{740E84AD-A22A-4942-9E87-70C0363B557C}" destId="{8E014880-D896-43E1-BCC0-3A0EBCD87781}" srcOrd="1" destOrd="0" presId="urn:microsoft.com/office/officeart/2018/5/layout/IconCircleLabelList"/>
    <dgm:cxn modelId="{AE701C63-540C-4B2F-B9B7-916B2BFBF81E}" type="presParOf" srcId="{740E84AD-A22A-4942-9E87-70C0363B557C}" destId="{B35D02A5-E0F5-4AF6-A872-C019D2ED40F0}" srcOrd="2" destOrd="0" presId="urn:microsoft.com/office/officeart/2018/5/layout/IconCircleLabelList"/>
    <dgm:cxn modelId="{81797941-4E05-4C66-A2AC-D2F1F28A79E4}" type="presParOf" srcId="{740E84AD-A22A-4942-9E87-70C0363B557C}" destId="{A6F41C17-AB65-43BB-ADE0-FF1148CB47CB}" srcOrd="3" destOrd="0" presId="urn:microsoft.com/office/officeart/2018/5/layout/IconCircleLabelList"/>
    <dgm:cxn modelId="{2FC15638-D36B-4E65-BD5C-BD7A374B0F94}" type="presParOf" srcId="{11485F46-DC72-4ADE-AD0B-A969F48A1109}" destId="{6841E713-8496-40FB-B101-CBFCA4F95237}" srcOrd="5" destOrd="0" presId="urn:microsoft.com/office/officeart/2018/5/layout/IconCircleLabelList"/>
    <dgm:cxn modelId="{4A54C6B0-764C-4685-9CA9-87DB0FE304B1}" type="presParOf" srcId="{11485F46-DC72-4ADE-AD0B-A969F48A1109}" destId="{8BAA96AA-0651-445C-BEB2-C14D66A3489C}" srcOrd="6" destOrd="0" presId="urn:microsoft.com/office/officeart/2018/5/layout/IconCircleLabelList"/>
    <dgm:cxn modelId="{6CDE7817-D5FE-416E-9912-349181851D8B}" type="presParOf" srcId="{8BAA96AA-0651-445C-BEB2-C14D66A3489C}" destId="{63B48A81-7674-4666-8A2C-7897B16A791D}" srcOrd="0" destOrd="0" presId="urn:microsoft.com/office/officeart/2018/5/layout/IconCircleLabelList"/>
    <dgm:cxn modelId="{CBE0205C-8CA6-4B8F-AFC2-0CCD15FFE04F}" type="presParOf" srcId="{8BAA96AA-0651-445C-BEB2-C14D66A3489C}" destId="{F1DF7C81-53CC-466C-B51C-3F2BDEE016F8}" srcOrd="1" destOrd="0" presId="urn:microsoft.com/office/officeart/2018/5/layout/IconCircleLabelList"/>
    <dgm:cxn modelId="{768635E0-2A97-417C-B106-8DB81AC2A490}" type="presParOf" srcId="{8BAA96AA-0651-445C-BEB2-C14D66A3489C}" destId="{7962DBA9-2DA6-4A2A-9728-D2E02710564C}" srcOrd="2" destOrd="0" presId="urn:microsoft.com/office/officeart/2018/5/layout/IconCircleLabelList"/>
    <dgm:cxn modelId="{ECBC7276-331B-45B8-AB2B-44F8623069E1}" type="presParOf" srcId="{8BAA96AA-0651-445C-BEB2-C14D66A3489C}" destId="{1CE4646E-3077-4DF0-9DD4-2C1087E95685}" srcOrd="3" destOrd="0" presId="urn:microsoft.com/office/officeart/2018/5/layout/IconCircleLabelList"/>
    <dgm:cxn modelId="{C8E96370-FCBE-41D7-9D32-86A7A57FD1AB}" type="presParOf" srcId="{11485F46-DC72-4ADE-AD0B-A969F48A1109}" destId="{BBFD1F96-9724-4180-BD25-3CFF1F5E7CEE}" srcOrd="7" destOrd="0" presId="urn:microsoft.com/office/officeart/2018/5/layout/IconCircleLabelList"/>
    <dgm:cxn modelId="{A02240ED-19AE-4B8E-89EB-B6C5B36B6F4B}" type="presParOf" srcId="{11485F46-DC72-4ADE-AD0B-A969F48A1109}" destId="{DFD1ECC0-64AC-40F3-9D04-D96357CB09E0}" srcOrd="8" destOrd="0" presId="urn:microsoft.com/office/officeart/2018/5/layout/IconCircleLabelList"/>
    <dgm:cxn modelId="{425A5936-E110-43FC-A9FF-4F027561F326}" type="presParOf" srcId="{DFD1ECC0-64AC-40F3-9D04-D96357CB09E0}" destId="{EDF7B87D-F20D-4027-AD72-99C9FAC291D7}" srcOrd="0" destOrd="0" presId="urn:microsoft.com/office/officeart/2018/5/layout/IconCircleLabelList"/>
    <dgm:cxn modelId="{C3F9362C-C7DD-42F7-B3FA-719903DAB788}" type="presParOf" srcId="{DFD1ECC0-64AC-40F3-9D04-D96357CB09E0}" destId="{2F7DB6A0-54B6-4357-9D24-CB5CEBB05A9D}" srcOrd="1" destOrd="0" presId="urn:microsoft.com/office/officeart/2018/5/layout/IconCircleLabelList"/>
    <dgm:cxn modelId="{0861FC9A-818C-4DA5-9FAF-9B0E6B6F0C05}" type="presParOf" srcId="{DFD1ECC0-64AC-40F3-9D04-D96357CB09E0}" destId="{B06339F0-0850-41DC-823C-4DF79B891D69}" srcOrd="2" destOrd="0" presId="urn:microsoft.com/office/officeart/2018/5/layout/IconCircleLabelList"/>
    <dgm:cxn modelId="{7544578A-95AA-45F7-A3A2-02FA3F10EB66}" type="presParOf" srcId="{DFD1ECC0-64AC-40F3-9D04-D96357CB09E0}" destId="{EEFA2762-D84B-40BE-89DD-40FF4D1F4EFD}" srcOrd="3" destOrd="0" presId="urn:microsoft.com/office/officeart/2018/5/layout/IconCircleLabelList"/>
    <dgm:cxn modelId="{ACF2DD2B-5F8E-4E3E-B549-7A8DA7A7B1DD}" type="presParOf" srcId="{11485F46-DC72-4ADE-AD0B-A969F48A1109}" destId="{78A0B189-56C2-4BBA-8E00-2168D21F2DE4}" srcOrd="9" destOrd="0" presId="urn:microsoft.com/office/officeart/2018/5/layout/IconCircleLabelList"/>
    <dgm:cxn modelId="{B4DF109C-9A63-4C02-91FE-A6B2E8F838C7}" type="presParOf" srcId="{11485F46-DC72-4ADE-AD0B-A969F48A1109}" destId="{97C29648-4F66-415B-BB4B-42BFD2EB6951}" srcOrd="10" destOrd="0" presId="urn:microsoft.com/office/officeart/2018/5/layout/IconCircleLabelList"/>
    <dgm:cxn modelId="{CA0F9ABF-41C3-4E4E-AD9B-BD0EA61B1331}" type="presParOf" srcId="{97C29648-4F66-415B-BB4B-42BFD2EB6951}" destId="{2818F43A-23BF-432D-BB60-21EE6A383EB8}" srcOrd="0" destOrd="0" presId="urn:microsoft.com/office/officeart/2018/5/layout/IconCircleLabelList"/>
    <dgm:cxn modelId="{2793A3DB-4844-465D-B728-579EFA5AE9BC}" type="presParOf" srcId="{97C29648-4F66-415B-BB4B-42BFD2EB6951}" destId="{62C221CE-04CF-46D2-9B02-B83D624F0E1B}" srcOrd="1" destOrd="0" presId="urn:microsoft.com/office/officeart/2018/5/layout/IconCircleLabelList"/>
    <dgm:cxn modelId="{557AB505-DDD7-48F8-BF0C-8CD85FEB7973}" type="presParOf" srcId="{97C29648-4F66-415B-BB4B-42BFD2EB6951}" destId="{229A372F-7B09-4185-B4A5-3CFD8943F9DD}" srcOrd="2" destOrd="0" presId="urn:microsoft.com/office/officeart/2018/5/layout/IconCircleLabelList"/>
    <dgm:cxn modelId="{050BE6DF-06ED-4443-A92D-09AB3E3ABAAA}" type="presParOf" srcId="{97C29648-4F66-415B-BB4B-42BFD2EB6951}" destId="{BDF40898-FEC7-48A5-9632-4BF498B9383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F9BC54-9C6D-407F-B903-9F2E53209CBC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C33FC33-B0A1-4B88-BE8C-4A787FB1746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Database of Births Online</a:t>
          </a:r>
        </a:p>
      </dgm:t>
    </dgm:pt>
    <dgm:pt modelId="{C6BC2207-FF6C-49B4-8131-B1A6327A0F28}" type="parTrans" cxnId="{30A23766-9B08-4185-A43F-CCFC52309078}">
      <dgm:prSet/>
      <dgm:spPr/>
      <dgm:t>
        <a:bodyPr/>
        <a:lstStyle/>
        <a:p>
          <a:endParaRPr lang="en-US"/>
        </a:p>
      </dgm:t>
    </dgm:pt>
    <dgm:pt modelId="{09FE1B03-715B-407B-8582-18596EB775EE}" type="sibTrans" cxnId="{30A23766-9B08-4185-A43F-CCFC52309078}">
      <dgm:prSet/>
      <dgm:spPr/>
      <dgm:t>
        <a:bodyPr/>
        <a:lstStyle/>
        <a:p>
          <a:endParaRPr lang="en-US"/>
        </a:p>
      </dgm:t>
    </dgm:pt>
    <dgm:pt modelId="{60AA005E-6042-49E6-B95E-D1BAAA7BB5A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Social Security Death Index</a:t>
          </a:r>
        </a:p>
      </dgm:t>
    </dgm:pt>
    <dgm:pt modelId="{117E6D33-95E8-4EE0-959A-C64CFE0E1037}" type="parTrans" cxnId="{6067A84F-284B-4341-A345-4344C0917821}">
      <dgm:prSet/>
      <dgm:spPr/>
      <dgm:t>
        <a:bodyPr/>
        <a:lstStyle/>
        <a:p>
          <a:endParaRPr lang="en-US"/>
        </a:p>
      </dgm:t>
    </dgm:pt>
    <dgm:pt modelId="{C61F97B9-CD33-4536-B7DE-760A8B934A04}" type="sibTrans" cxnId="{6067A84F-284B-4341-A345-4344C0917821}">
      <dgm:prSet/>
      <dgm:spPr/>
      <dgm:t>
        <a:bodyPr/>
        <a:lstStyle/>
        <a:p>
          <a:endParaRPr lang="en-US"/>
        </a:p>
      </dgm:t>
    </dgm:pt>
    <dgm:pt modelId="{4363BCDD-F56C-49A5-9B17-866EF7658A2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Census Transcription</a:t>
          </a:r>
        </a:p>
      </dgm:t>
    </dgm:pt>
    <dgm:pt modelId="{5BBA6E5D-2CE1-41C9-8A2B-CBA7883FF1A9}" type="parTrans" cxnId="{634D157F-3DC4-4915-B199-256ADB6A12A0}">
      <dgm:prSet/>
      <dgm:spPr/>
      <dgm:t>
        <a:bodyPr/>
        <a:lstStyle/>
        <a:p>
          <a:endParaRPr lang="en-US"/>
        </a:p>
      </dgm:t>
    </dgm:pt>
    <dgm:pt modelId="{CD5D01FB-EF61-4D74-A6CA-60082706EEE6}" type="sibTrans" cxnId="{634D157F-3DC4-4915-B199-256ADB6A12A0}">
      <dgm:prSet/>
      <dgm:spPr/>
      <dgm:t>
        <a:bodyPr/>
        <a:lstStyle/>
        <a:p>
          <a:endParaRPr lang="en-US"/>
        </a:p>
      </dgm:t>
    </dgm:pt>
    <dgm:pt modelId="{DEF0F9E3-840D-49FB-A1D6-E8D2DE47176B}" type="pres">
      <dgm:prSet presAssocID="{C1F9BC54-9C6D-407F-B903-9F2E53209CBC}" presName="root" presStyleCnt="0">
        <dgm:presLayoutVars>
          <dgm:dir/>
          <dgm:resizeHandles val="exact"/>
        </dgm:presLayoutVars>
      </dgm:prSet>
      <dgm:spPr/>
    </dgm:pt>
    <dgm:pt modelId="{00B3A27E-5B2F-4ACF-BCC7-373DBE4B41FC}" type="pres">
      <dgm:prSet presAssocID="{FC33FC33-B0A1-4B88-BE8C-4A787FB17465}" presName="compNode" presStyleCnt="0"/>
      <dgm:spPr/>
    </dgm:pt>
    <dgm:pt modelId="{62CCA6D1-9A1F-42EA-84B9-76BC6CA4F707}" type="pres">
      <dgm:prSet presAssocID="{FC33FC33-B0A1-4B88-BE8C-4A787FB17465}" presName="iconBgRect" presStyleLbl="bgShp" presStyleIdx="0" presStyleCnt="3"/>
      <dgm:spPr/>
    </dgm:pt>
    <dgm:pt modelId="{E60C91AC-7051-4007-9012-F2A9999D8C65}" type="pres">
      <dgm:prSet presAssocID="{FC33FC33-B0A1-4B88-BE8C-4A787FB1746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2B7B84B0-D1F9-497E-8091-6448F4C8820A}" type="pres">
      <dgm:prSet presAssocID="{FC33FC33-B0A1-4B88-BE8C-4A787FB17465}" presName="spaceRect" presStyleCnt="0"/>
      <dgm:spPr/>
    </dgm:pt>
    <dgm:pt modelId="{08FD44E8-902E-4852-8FA2-12889340AA04}" type="pres">
      <dgm:prSet presAssocID="{FC33FC33-B0A1-4B88-BE8C-4A787FB17465}" presName="textRect" presStyleLbl="revTx" presStyleIdx="0" presStyleCnt="3">
        <dgm:presLayoutVars>
          <dgm:chMax val="1"/>
          <dgm:chPref val="1"/>
        </dgm:presLayoutVars>
      </dgm:prSet>
      <dgm:spPr/>
    </dgm:pt>
    <dgm:pt modelId="{0AA3C648-F262-445D-B867-4234EAE7FD83}" type="pres">
      <dgm:prSet presAssocID="{09FE1B03-715B-407B-8582-18596EB775EE}" presName="sibTrans" presStyleCnt="0"/>
      <dgm:spPr/>
    </dgm:pt>
    <dgm:pt modelId="{419B5AE6-EEBC-4CED-A892-41ACF90BA63C}" type="pres">
      <dgm:prSet presAssocID="{60AA005E-6042-49E6-B95E-D1BAAA7BB5A5}" presName="compNode" presStyleCnt="0"/>
      <dgm:spPr/>
    </dgm:pt>
    <dgm:pt modelId="{24B6061C-D329-4F05-B09B-979557A42F19}" type="pres">
      <dgm:prSet presAssocID="{60AA005E-6042-49E6-B95E-D1BAAA7BB5A5}" presName="iconBgRect" presStyleLbl="bgShp" presStyleIdx="1" presStyleCnt="3"/>
      <dgm:spPr/>
    </dgm:pt>
    <dgm:pt modelId="{C59A7F75-D6BC-4AFF-85CC-1481FB57A39F}" type="pres">
      <dgm:prSet presAssocID="{60AA005E-6042-49E6-B95E-D1BAAA7BB5A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2BFDB9A3-D169-41A7-AA51-CEE6693B5765}" type="pres">
      <dgm:prSet presAssocID="{60AA005E-6042-49E6-B95E-D1BAAA7BB5A5}" presName="spaceRect" presStyleCnt="0"/>
      <dgm:spPr/>
    </dgm:pt>
    <dgm:pt modelId="{8E49BA1B-A409-4F4A-8AC0-107ADD08A30F}" type="pres">
      <dgm:prSet presAssocID="{60AA005E-6042-49E6-B95E-D1BAAA7BB5A5}" presName="textRect" presStyleLbl="revTx" presStyleIdx="1" presStyleCnt="3">
        <dgm:presLayoutVars>
          <dgm:chMax val="1"/>
          <dgm:chPref val="1"/>
        </dgm:presLayoutVars>
      </dgm:prSet>
      <dgm:spPr/>
    </dgm:pt>
    <dgm:pt modelId="{3F3A7C48-97EC-40DF-8F3A-A60F0B0F194E}" type="pres">
      <dgm:prSet presAssocID="{C61F97B9-CD33-4536-B7DE-760A8B934A04}" presName="sibTrans" presStyleCnt="0"/>
      <dgm:spPr/>
    </dgm:pt>
    <dgm:pt modelId="{011E9DB5-9ADE-4902-82B0-9707713235F5}" type="pres">
      <dgm:prSet presAssocID="{4363BCDD-F56C-49A5-9B17-866EF7658A25}" presName="compNode" presStyleCnt="0"/>
      <dgm:spPr/>
    </dgm:pt>
    <dgm:pt modelId="{E0B7BDD2-B164-4B25-BB9F-D71444F205FD}" type="pres">
      <dgm:prSet presAssocID="{4363BCDD-F56C-49A5-9B17-866EF7658A25}" presName="iconBgRect" presStyleLbl="bgShp" presStyleIdx="2" presStyleCnt="3"/>
      <dgm:spPr/>
    </dgm:pt>
    <dgm:pt modelId="{022939A9-0659-4E6B-828B-D65F0F168C31}" type="pres">
      <dgm:prSet presAssocID="{4363BCDD-F56C-49A5-9B17-866EF7658A2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D7A1F501-E41D-4120-821C-5A02FD95A671}" type="pres">
      <dgm:prSet presAssocID="{4363BCDD-F56C-49A5-9B17-866EF7658A25}" presName="spaceRect" presStyleCnt="0"/>
      <dgm:spPr/>
    </dgm:pt>
    <dgm:pt modelId="{B1082EE3-A7DB-4036-A39B-0C3F7E36864E}" type="pres">
      <dgm:prSet presAssocID="{4363BCDD-F56C-49A5-9B17-866EF7658A2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537CD10-07F5-4D11-B941-5FABDA956F2F}" type="presOf" srcId="{C1F9BC54-9C6D-407F-B903-9F2E53209CBC}" destId="{DEF0F9E3-840D-49FB-A1D6-E8D2DE47176B}" srcOrd="0" destOrd="0" presId="urn:microsoft.com/office/officeart/2018/5/layout/IconCircleLabelList"/>
    <dgm:cxn modelId="{4834F428-040E-429F-97F0-FB9AB4C6712A}" type="presOf" srcId="{FC33FC33-B0A1-4B88-BE8C-4A787FB17465}" destId="{08FD44E8-902E-4852-8FA2-12889340AA04}" srcOrd="0" destOrd="0" presId="urn:microsoft.com/office/officeart/2018/5/layout/IconCircleLabelList"/>
    <dgm:cxn modelId="{E082D02F-1FFC-4946-8D35-8885E952CEA4}" type="presOf" srcId="{60AA005E-6042-49E6-B95E-D1BAAA7BB5A5}" destId="{8E49BA1B-A409-4F4A-8AC0-107ADD08A30F}" srcOrd="0" destOrd="0" presId="urn:microsoft.com/office/officeart/2018/5/layout/IconCircleLabelList"/>
    <dgm:cxn modelId="{30A23766-9B08-4185-A43F-CCFC52309078}" srcId="{C1F9BC54-9C6D-407F-B903-9F2E53209CBC}" destId="{FC33FC33-B0A1-4B88-BE8C-4A787FB17465}" srcOrd="0" destOrd="0" parTransId="{C6BC2207-FF6C-49B4-8131-B1A6327A0F28}" sibTransId="{09FE1B03-715B-407B-8582-18596EB775EE}"/>
    <dgm:cxn modelId="{6067A84F-284B-4341-A345-4344C0917821}" srcId="{C1F9BC54-9C6D-407F-B903-9F2E53209CBC}" destId="{60AA005E-6042-49E6-B95E-D1BAAA7BB5A5}" srcOrd="1" destOrd="0" parTransId="{117E6D33-95E8-4EE0-959A-C64CFE0E1037}" sibTransId="{C61F97B9-CD33-4536-B7DE-760A8B934A04}"/>
    <dgm:cxn modelId="{634D157F-3DC4-4915-B199-256ADB6A12A0}" srcId="{C1F9BC54-9C6D-407F-B903-9F2E53209CBC}" destId="{4363BCDD-F56C-49A5-9B17-866EF7658A25}" srcOrd="2" destOrd="0" parTransId="{5BBA6E5D-2CE1-41C9-8A2B-CBA7883FF1A9}" sibTransId="{CD5D01FB-EF61-4D74-A6CA-60082706EEE6}"/>
    <dgm:cxn modelId="{07D6F296-177F-43A2-94A7-E21B41EE1898}" type="presOf" srcId="{4363BCDD-F56C-49A5-9B17-866EF7658A25}" destId="{B1082EE3-A7DB-4036-A39B-0C3F7E36864E}" srcOrd="0" destOrd="0" presId="urn:microsoft.com/office/officeart/2018/5/layout/IconCircleLabelList"/>
    <dgm:cxn modelId="{A9816F7E-3E68-4B31-8D22-7B604C581709}" type="presParOf" srcId="{DEF0F9E3-840D-49FB-A1D6-E8D2DE47176B}" destId="{00B3A27E-5B2F-4ACF-BCC7-373DBE4B41FC}" srcOrd="0" destOrd="0" presId="urn:microsoft.com/office/officeart/2018/5/layout/IconCircleLabelList"/>
    <dgm:cxn modelId="{BEF9F470-F4A9-4B57-A119-A916C2A9DD26}" type="presParOf" srcId="{00B3A27E-5B2F-4ACF-BCC7-373DBE4B41FC}" destId="{62CCA6D1-9A1F-42EA-84B9-76BC6CA4F707}" srcOrd="0" destOrd="0" presId="urn:microsoft.com/office/officeart/2018/5/layout/IconCircleLabelList"/>
    <dgm:cxn modelId="{A069339E-1941-464B-A9B8-79086E5E037E}" type="presParOf" srcId="{00B3A27E-5B2F-4ACF-BCC7-373DBE4B41FC}" destId="{E60C91AC-7051-4007-9012-F2A9999D8C65}" srcOrd="1" destOrd="0" presId="urn:microsoft.com/office/officeart/2018/5/layout/IconCircleLabelList"/>
    <dgm:cxn modelId="{1032AD56-FA33-438D-949F-DC1AB3609231}" type="presParOf" srcId="{00B3A27E-5B2F-4ACF-BCC7-373DBE4B41FC}" destId="{2B7B84B0-D1F9-497E-8091-6448F4C8820A}" srcOrd="2" destOrd="0" presId="urn:microsoft.com/office/officeart/2018/5/layout/IconCircleLabelList"/>
    <dgm:cxn modelId="{560D96EA-C473-457D-BB27-9A3535AB6540}" type="presParOf" srcId="{00B3A27E-5B2F-4ACF-BCC7-373DBE4B41FC}" destId="{08FD44E8-902E-4852-8FA2-12889340AA04}" srcOrd="3" destOrd="0" presId="urn:microsoft.com/office/officeart/2018/5/layout/IconCircleLabelList"/>
    <dgm:cxn modelId="{409BD06E-A249-461A-849A-653BC0DCA58C}" type="presParOf" srcId="{DEF0F9E3-840D-49FB-A1D6-E8D2DE47176B}" destId="{0AA3C648-F262-445D-B867-4234EAE7FD83}" srcOrd="1" destOrd="0" presId="urn:microsoft.com/office/officeart/2018/5/layout/IconCircleLabelList"/>
    <dgm:cxn modelId="{91B3E91E-89AC-4CC6-9957-13313F300245}" type="presParOf" srcId="{DEF0F9E3-840D-49FB-A1D6-E8D2DE47176B}" destId="{419B5AE6-EEBC-4CED-A892-41ACF90BA63C}" srcOrd="2" destOrd="0" presId="urn:microsoft.com/office/officeart/2018/5/layout/IconCircleLabelList"/>
    <dgm:cxn modelId="{DF69F619-7E13-40A4-8C80-D7EB6253BDF7}" type="presParOf" srcId="{419B5AE6-EEBC-4CED-A892-41ACF90BA63C}" destId="{24B6061C-D329-4F05-B09B-979557A42F19}" srcOrd="0" destOrd="0" presId="urn:microsoft.com/office/officeart/2018/5/layout/IconCircleLabelList"/>
    <dgm:cxn modelId="{D7B0459B-C241-4455-921E-EF2A528A8A60}" type="presParOf" srcId="{419B5AE6-EEBC-4CED-A892-41ACF90BA63C}" destId="{C59A7F75-D6BC-4AFF-85CC-1481FB57A39F}" srcOrd="1" destOrd="0" presId="urn:microsoft.com/office/officeart/2018/5/layout/IconCircleLabelList"/>
    <dgm:cxn modelId="{8E065507-CF6E-4EF9-90D5-02CECB07E14D}" type="presParOf" srcId="{419B5AE6-EEBC-4CED-A892-41ACF90BA63C}" destId="{2BFDB9A3-D169-41A7-AA51-CEE6693B5765}" srcOrd="2" destOrd="0" presId="urn:microsoft.com/office/officeart/2018/5/layout/IconCircleLabelList"/>
    <dgm:cxn modelId="{B9AC82E9-01BC-476C-AC52-1EBF481C851E}" type="presParOf" srcId="{419B5AE6-EEBC-4CED-A892-41ACF90BA63C}" destId="{8E49BA1B-A409-4F4A-8AC0-107ADD08A30F}" srcOrd="3" destOrd="0" presId="urn:microsoft.com/office/officeart/2018/5/layout/IconCircleLabelList"/>
    <dgm:cxn modelId="{A626D2C6-3F7C-41DC-8A06-4029D5407203}" type="presParOf" srcId="{DEF0F9E3-840D-49FB-A1D6-E8D2DE47176B}" destId="{3F3A7C48-97EC-40DF-8F3A-A60F0B0F194E}" srcOrd="3" destOrd="0" presId="urn:microsoft.com/office/officeart/2018/5/layout/IconCircleLabelList"/>
    <dgm:cxn modelId="{FE1C6118-2F02-4BC8-8F04-4E50AD169EC9}" type="presParOf" srcId="{DEF0F9E3-840D-49FB-A1D6-E8D2DE47176B}" destId="{011E9DB5-9ADE-4902-82B0-9707713235F5}" srcOrd="4" destOrd="0" presId="urn:microsoft.com/office/officeart/2018/5/layout/IconCircleLabelList"/>
    <dgm:cxn modelId="{1807F2A0-1BEB-4E78-B0E2-0F26C974AB6F}" type="presParOf" srcId="{011E9DB5-9ADE-4902-82B0-9707713235F5}" destId="{E0B7BDD2-B164-4B25-BB9F-D71444F205FD}" srcOrd="0" destOrd="0" presId="urn:microsoft.com/office/officeart/2018/5/layout/IconCircleLabelList"/>
    <dgm:cxn modelId="{243DD5E5-31EB-41AE-97D5-53298B8291B5}" type="presParOf" srcId="{011E9DB5-9ADE-4902-82B0-9707713235F5}" destId="{022939A9-0659-4E6B-828B-D65F0F168C31}" srcOrd="1" destOrd="0" presId="urn:microsoft.com/office/officeart/2018/5/layout/IconCircleLabelList"/>
    <dgm:cxn modelId="{76A6B542-AA57-4EEC-A5B4-04253167F1F3}" type="presParOf" srcId="{011E9DB5-9ADE-4902-82B0-9707713235F5}" destId="{D7A1F501-E41D-4120-821C-5A02FD95A671}" srcOrd="2" destOrd="0" presId="urn:microsoft.com/office/officeart/2018/5/layout/IconCircleLabelList"/>
    <dgm:cxn modelId="{30C753CA-2B92-438E-890E-B8252734E065}" type="presParOf" srcId="{011E9DB5-9ADE-4902-82B0-9707713235F5}" destId="{B1082EE3-A7DB-4036-A39B-0C3F7E36864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978532-384A-4215-B66F-316CDA206A65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7C282FF-C71B-49C5-A93D-93D81BCCC8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Family Trees published online</a:t>
          </a:r>
        </a:p>
      </dgm:t>
    </dgm:pt>
    <dgm:pt modelId="{B614B4D7-21EF-4485-8EDD-D5848AB88768}" type="parTrans" cxnId="{CD7F179C-0DA5-492E-ADEF-ED948169034E}">
      <dgm:prSet/>
      <dgm:spPr/>
      <dgm:t>
        <a:bodyPr/>
        <a:lstStyle/>
        <a:p>
          <a:endParaRPr lang="en-US"/>
        </a:p>
      </dgm:t>
    </dgm:pt>
    <dgm:pt modelId="{C0BF1615-8D0E-4C3F-9283-8CB33835A131}" type="sibTrans" cxnId="{CD7F179C-0DA5-492E-ADEF-ED948169034E}">
      <dgm:prSet/>
      <dgm:spPr/>
      <dgm:t>
        <a:bodyPr/>
        <a:lstStyle/>
        <a:p>
          <a:endParaRPr lang="en-US"/>
        </a:p>
      </dgm:t>
    </dgm:pt>
    <dgm:pt modelId="{FF2B29B3-7E4F-4C62-9C33-EC9656EDA8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Family History Books</a:t>
          </a:r>
        </a:p>
      </dgm:t>
    </dgm:pt>
    <dgm:pt modelId="{788B2DAF-CB40-4A11-BAAB-53A3E5B2A629}" type="parTrans" cxnId="{0C14F8CF-218C-49AF-A32C-EA9DE1E78533}">
      <dgm:prSet/>
      <dgm:spPr/>
      <dgm:t>
        <a:bodyPr/>
        <a:lstStyle/>
        <a:p>
          <a:endParaRPr lang="en-US"/>
        </a:p>
      </dgm:t>
    </dgm:pt>
    <dgm:pt modelId="{E6D00092-CF0B-4078-BA39-4EC21B28C7E1}" type="sibTrans" cxnId="{0C14F8CF-218C-49AF-A32C-EA9DE1E78533}">
      <dgm:prSet/>
      <dgm:spPr/>
      <dgm:t>
        <a:bodyPr/>
        <a:lstStyle/>
        <a:p>
          <a:endParaRPr lang="en-US"/>
        </a:p>
      </dgm:t>
    </dgm:pt>
    <dgm:pt modelId="{0032B571-D6CA-48C7-9796-24B7ED6B06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Biography</a:t>
          </a:r>
        </a:p>
      </dgm:t>
    </dgm:pt>
    <dgm:pt modelId="{51ABC4B3-8A64-4DC2-88B5-7320DA3E245B}" type="parTrans" cxnId="{695E1EA9-3333-4F01-ACFB-117F2DCFC9B7}">
      <dgm:prSet/>
      <dgm:spPr/>
      <dgm:t>
        <a:bodyPr/>
        <a:lstStyle/>
        <a:p>
          <a:endParaRPr lang="en-US"/>
        </a:p>
      </dgm:t>
    </dgm:pt>
    <dgm:pt modelId="{73F7B794-EF3F-4F77-8D7E-B421996ED102}" type="sibTrans" cxnId="{695E1EA9-3333-4F01-ACFB-117F2DCFC9B7}">
      <dgm:prSet/>
      <dgm:spPr/>
      <dgm:t>
        <a:bodyPr/>
        <a:lstStyle/>
        <a:p>
          <a:endParaRPr lang="en-US"/>
        </a:p>
      </dgm:t>
    </dgm:pt>
    <dgm:pt modelId="{E74BBBEC-F421-46AA-903F-22669D1E96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Report</a:t>
          </a:r>
        </a:p>
      </dgm:t>
    </dgm:pt>
    <dgm:pt modelId="{CD041E75-120F-4034-8D4E-15C37C1D957D}" type="parTrans" cxnId="{9A519DE6-A8AC-4A75-824A-13E1D182D8A4}">
      <dgm:prSet/>
      <dgm:spPr/>
      <dgm:t>
        <a:bodyPr/>
        <a:lstStyle/>
        <a:p>
          <a:endParaRPr lang="en-US"/>
        </a:p>
      </dgm:t>
    </dgm:pt>
    <dgm:pt modelId="{447D523C-59FB-4319-BC51-D1894CCE7797}" type="sibTrans" cxnId="{9A519DE6-A8AC-4A75-824A-13E1D182D8A4}">
      <dgm:prSet/>
      <dgm:spPr/>
      <dgm:t>
        <a:bodyPr/>
        <a:lstStyle/>
        <a:p>
          <a:endParaRPr lang="en-US"/>
        </a:p>
      </dgm:t>
    </dgm:pt>
    <dgm:pt modelId="{90214FE8-FFD7-451C-8FF6-8E7F72B9F6B6}" type="pres">
      <dgm:prSet presAssocID="{50978532-384A-4215-B66F-316CDA206A65}" presName="root" presStyleCnt="0">
        <dgm:presLayoutVars>
          <dgm:dir/>
          <dgm:resizeHandles val="exact"/>
        </dgm:presLayoutVars>
      </dgm:prSet>
      <dgm:spPr/>
    </dgm:pt>
    <dgm:pt modelId="{C45D2BBC-7E41-4AAA-83D7-7305B24C37CD}" type="pres">
      <dgm:prSet presAssocID="{D7C282FF-C71B-49C5-A93D-93D81BCCC863}" presName="compNode" presStyleCnt="0"/>
      <dgm:spPr/>
    </dgm:pt>
    <dgm:pt modelId="{6EB03612-7E5B-4AD4-8C05-11220155DA34}" type="pres">
      <dgm:prSet presAssocID="{D7C282FF-C71B-49C5-A93D-93D81BCCC86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F06D0907-B65B-486F-A6DB-DB5C7440F515}" type="pres">
      <dgm:prSet presAssocID="{D7C282FF-C71B-49C5-A93D-93D81BCCC863}" presName="spaceRect" presStyleCnt="0"/>
      <dgm:spPr/>
    </dgm:pt>
    <dgm:pt modelId="{D00E48C6-59ED-4FF5-96F0-957EE1B9B1EF}" type="pres">
      <dgm:prSet presAssocID="{D7C282FF-C71B-49C5-A93D-93D81BCCC863}" presName="textRect" presStyleLbl="revTx" presStyleIdx="0" presStyleCnt="4">
        <dgm:presLayoutVars>
          <dgm:chMax val="1"/>
          <dgm:chPref val="1"/>
        </dgm:presLayoutVars>
      </dgm:prSet>
      <dgm:spPr/>
    </dgm:pt>
    <dgm:pt modelId="{554AD87A-7D37-4BAB-B935-85A486770CA6}" type="pres">
      <dgm:prSet presAssocID="{C0BF1615-8D0E-4C3F-9283-8CB33835A131}" presName="sibTrans" presStyleCnt="0"/>
      <dgm:spPr/>
    </dgm:pt>
    <dgm:pt modelId="{2B49B20C-85DD-4757-886D-70DBAF276C9A}" type="pres">
      <dgm:prSet presAssocID="{FF2B29B3-7E4F-4C62-9C33-EC9656EDA8F4}" presName="compNode" presStyleCnt="0"/>
      <dgm:spPr/>
    </dgm:pt>
    <dgm:pt modelId="{CE4EB701-7EDC-4861-9225-EBD0E4A05147}" type="pres">
      <dgm:prSet presAssocID="{FF2B29B3-7E4F-4C62-9C33-EC9656EDA8F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A514D48-EE12-4857-8E08-2B3B6C101814}" type="pres">
      <dgm:prSet presAssocID="{FF2B29B3-7E4F-4C62-9C33-EC9656EDA8F4}" presName="spaceRect" presStyleCnt="0"/>
      <dgm:spPr/>
    </dgm:pt>
    <dgm:pt modelId="{E898F1EA-2580-4BB2-AE9C-06DA94A92067}" type="pres">
      <dgm:prSet presAssocID="{FF2B29B3-7E4F-4C62-9C33-EC9656EDA8F4}" presName="textRect" presStyleLbl="revTx" presStyleIdx="1" presStyleCnt="4">
        <dgm:presLayoutVars>
          <dgm:chMax val="1"/>
          <dgm:chPref val="1"/>
        </dgm:presLayoutVars>
      </dgm:prSet>
      <dgm:spPr/>
    </dgm:pt>
    <dgm:pt modelId="{123AFAA1-AE4F-495A-BB37-15A5F7FFD015}" type="pres">
      <dgm:prSet presAssocID="{E6D00092-CF0B-4078-BA39-4EC21B28C7E1}" presName="sibTrans" presStyleCnt="0"/>
      <dgm:spPr/>
    </dgm:pt>
    <dgm:pt modelId="{20C4A5F2-A885-4A35-954B-6CCDE23FB00D}" type="pres">
      <dgm:prSet presAssocID="{0032B571-D6CA-48C7-9796-24B7ED6B0624}" presName="compNode" presStyleCnt="0"/>
      <dgm:spPr/>
    </dgm:pt>
    <dgm:pt modelId="{C9750D78-8686-46A1-A33F-1C5768D312F4}" type="pres">
      <dgm:prSet presAssocID="{0032B571-D6CA-48C7-9796-24B7ED6B062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60FCE3F-BC37-409C-8A56-BFF7477BBFB6}" type="pres">
      <dgm:prSet presAssocID="{0032B571-D6CA-48C7-9796-24B7ED6B0624}" presName="spaceRect" presStyleCnt="0"/>
      <dgm:spPr/>
    </dgm:pt>
    <dgm:pt modelId="{2A777DC7-51B4-44E4-9E86-E5D7AE4C4586}" type="pres">
      <dgm:prSet presAssocID="{0032B571-D6CA-48C7-9796-24B7ED6B0624}" presName="textRect" presStyleLbl="revTx" presStyleIdx="2" presStyleCnt="4">
        <dgm:presLayoutVars>
          <dgm:chMax val="1"/>
          <dgm:chPref val="1"/>
        </dgm:presLayoutVars>
      </dgm:prSet>
      <dgm:spPr/>
    </dgm:pt>
    <dgm:pt modelId="{41DB3106-AA26-49CC-AEC2-F3B52F7F6CBA}" type="pres">
      <dgm:prSet presAssocID="{73F7B794-EF3F-4F77-8D7E-B421996ED102}" presName="sibTrans" presStyleCnt="0"/>
      <dgm:spPr/>
    </dgm:pt>
    <dgm:pt modelId="{970E01C0-B55C-4482-96EA-EFDC74EC2344}" type="pres">
      <dgm:prSet presAssocID="{E74BBBEC-F421-46AA-903F-22669D1E96FB}" presName="compNode" presStyleCnt="0"/>
      <dgm:spPr/>
    </dgm:pt>
    <dgm:pt modelId="{2403FCE4-FFCD-455E-B2AB-AF90C64C0078}" type="pres">
      <dgm:prSet presAssocID="{E74BBBEC-F421-46AA-903F-22669D1E96F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A35B1136-7276-43C3-931D-454500C9340E}" type="pres">
      <dgm:prSet presAssocID="{E74BBBEC-F421-46AA-903F-22669D1E96FB}" presName="spaceRect" presStyleCnt="0"/>
      <dgm:spPr/>
    </dgm:pt>
    <dgm:pt modelId="{4182C893-7A92-4049-AF7F-DBD64B9F7789}" type="pres">
      <dgm:prSet presAssocID="{E74BBBEC-F421-46AA-903F-22669D1E96F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7B40E86-C260-4486-BCA4-0B9219BCC65F}" type="presOf" srcId="{E74BBBEC-F421-46AA-903F-22669D1E96FB}" destId="{4182C893-7A92-4049-AF7F-DBD64B9F7789}" srcOrd="0" destOrd="0" presId="urn:microsoft.com/office/officeart/2018/2/layout/IconLabelList"/>
    <dgm:cxn modelId="{CD7F179C-0DA5-492E-ADEF-ED948169034E}" srcId="{50978532-384A-4215-B66F-316CDA206A65}" destId="{D7C282FF-C71B-49C5-A93D-93D81BCCC863}" srcOrd="0" destOrd="0" parTransId="{B614B4D7-21EF-4485-8EDD-D5848AB88768}" sibTransId="{C0BF1615-8D0E-4C3F-9283-8CB33835A131}"/>
    <dgm:cxn modelId="{43A6609E-39F3-4599-ABCE-EE0FE9A23C6D}" type="presOf" srcId="{D7C282FF-C71B-49C5-A93D-93D81BCCC863}" destId="{D00E48C6-59ED-4FF5-96F0-957EE1B9B1EF}" srcOrd="0" destOrd="0" presId="urn:microsoft.com/office/officeart/2018/2/layout/IconLabelList"/>
    <dgm:cxn modelId="{695E1EA9-3333-4F01-ACFB-117F2DCFC9B7}" srcId="{50978532-384A-4215-B66F-316CDA206A65}" destId="{0032B571-D6CA-48C7-9796-24B7ED6B0624}" srcOrd="2" destOrd="0" parTransId="{51ABC4B3-8A64-4DC2-88B5-7320DA3E245B}" sibTransId="{73F7B794-EF3F-4F77-8D7E-B421996ED102}"/>
    <dgm:cxn modelId="{E7CFD3B8-EF15-4CBB-8F8B-A788BA56E263}" type="presOf" srcId="{50978532-384A-4215-B66F-316CDA206A65}" destId="{90214FE8-FFD7-451C-8FF6-8E7F72B9F6B6}" srcOrd="0" destOrd="0" presId="urn:microsoft.com/office/officeart/2018/2/layout/IconLabelList"/>
    <dgm:cxn modelId="{0C14F8CF-218C-49AF-A32C-EA9DE1E78533}" srcId="{50978532-384A-4215-B66F-316CDA206A65}" destId="{FF2B29B3-7E4F-4C62-9C33-EC9656EDA8F4}" srcOrd="1" destOrd="0" parTransId="{788B2DAF-CB40-4A11-BAAB-53A3E5B2A629}" sibTransId="{E6D00092-CF0B-4078-BA39-4EC21B28C7E1}"/>
    <dgm:cxn modelId="{16EF0FE2-3498-46D3-BB35-555E6FEB9963}" type="presOf" srcId="{FF2B29B3-7E4F-4C62-9C33-EC9656EDA8F4}" destId="{E898F1EA-2580-4BB2-AE9C-06DA94A92067}" srcOrd="0" destOrd="0" presId="urn:microsoft.com/office/officeart/2018/2/layout/IconLabelList"/>
    <dgm:cxn modelId="{9A519DE6-A8AC-4A75-824A-13E1D182D8A4}" srcId="{50978532-384A-4215-B66F-316CDA206A65}" destId="{E74BBBEC-F421-46AA-903F-22669D1E96FB}" srcOrd="3" destOrd="0" parTransId="{CD041E75-120F-4034-8D4E-15C37C1D957D}" sibTransId="{447D523C-59FB-4319-BC51-D1894CCE7797}"/>
    <dgm:cxn modelId="{AADD25FC-BA2F-4911-9C78-B9406438FA96}" type="presOf" srcId="{0032B571-D6CA-48C7-9796-24B7ED6B0624}" destId="{2A777DC7-51B4-44E4-9E86-E5D7AE4C4586}" srcOrd="0" destOrd="0" presId="urn:microsoft.com/office/officeart/2018/2/layout/IconLabelList"/>
    <dgm:cxn modelId="{C58447F5-6FD0-4FE0-998F-E2D70EADB188}" type="presParOf" srcId="{90214FE8-FFD7-451C-8FF6-8E7F72B9F6B6}" destId="{C45D2BBC-7E41-4AAA-83D7-7305B24C37CD}" srcOrd="0" destOrd="0" presId="urn:microsoft.com/office/officeart/2018/2/layout/IconLabelList"/>
    <dgm:cxn modelId="{7B4056F4-D77A-4043-B08B-42D41A345170}" type="presParOf" srcId="{C45D2BBC-7E41-4AAA-83D7-7305B24C37CD}" destId="{6EB03612-7E5B-4AD4-8C05-11220155DA34}" srcOrd="0" destOrd="0" presId="urn:microsoft.com/office/officeart/2018/2/layout/IconLabelList"/>
    <dgm:cxn modelId="{4185CBE2-78E1-44F6-89B9-AA07A1079685}" type="presParOf" srcId="{C45D2BBC-7E41-4AAA-83D7-7305B24C37CD}" destId="{F06D0907-B65B-486F-A6DB-DB5C7440F515}" srcOrd="1" destOrd="0" presId="urn:microsoft.com/office/officeart/2018/2/layout/IconLabelList"/>
    <dgm:cxn modelId="{94CF1D0C-7A2B-4F75-9FF7-5D07A1B37A95}" type="presParOf" srcId="{C45D2BBC-7E41-4AAA-83D7-7305B24C37CD}" destId="{D00E48C6-59ED-4FF5-96F0-957EE1B9B1EF}" srcOrd="2" destOrd="0" presId="urn:microsoft.com/office/officeart/2018/2/layout/IconLabelList"/>
    <dgm:cxn modelId="{CC79B64B-E25C-43E7-944B-129B389FFB36}" type="presParOf" srcId="{90214FE8-FFD7-451C-8FF6-8E7F72B9F6B6}" destId="{554AD87A-7D37-4BAB-B935-85A486770CA6}" srcOrd="1" destOrd="0" presId="urn:microsoft.com/office/officeart/2018/2/layout/IconLabelList"/>
    <dgm:cxn modelId="{7F73C2EA-4DFF-4065-9958-E6A4C3C32D29}" type="presParOf" srcId="{90214FE8-FFD7-451C-8FF6-8E7F72B9F6B6}" destId="{2B49B20C-85DD-4757-886D-70DBAF276C9A}" srcOrd="2" destOrd="0" presId="urn:microsoft.com/office/officeart/2018/2/layout/IconLabelList"/>
    <dgm:cxn modelId="{0F448C5E-CBD6-49FD-B13E-3799E1FB26A6}" type="presParOf" srcId="{2B49B20C-85DD-4757-886D-70DBAF276C9A}" destId="{CE4EB701-7EDC-4861-9225-EBD0E4A05147}" srcOrd="0" destOrd="0" presId="urn:microsoft.com/office/officeart/2018/2/layout/IconLabelList"/>
    <dgm:cxn modelId="{39B3950D-530C-4407-BD5F-07DDA65E7D61}" type="presParOf" srcId="{2B49B20C-85DD-4757-886D-70DBAF276C9A}" destId="{CA514D48-EE12-4857-8E08-2B3B6C101814}" srcOrd="1" destOrd="0" presId="urn:microsoft.com/office/officeart/2018/2/layout/IconLabelList"/>
    <dgm:cxn modelId="{662EFBA1-8C95-4E93-9BCC-72AF713A732B}" type="presParOf" srcId="{2B49B20C-85DD-4757-886D-70DBAF276C9A}" destId="{E898F1EA-2580-4BB2-AE9C-06DA94A92067}" srcOrd="2" destOrd="0" presId="urn:microsoft.com/office/officeart/2018/2/layout/IconLabelList"/>
    <dgm:cxn modelId="{B121A4D1-8267-4ACF-89E1-9DBFFA79F78E}" type="presParOf" srcId="{90214FE8-FFD7-451C-8FF6-8E7F72B9F6B6}" destId="{123AFAA1-AE4F-495A-BB37-15A5F7FFD015}" srcOrd="3" destOrd="0" presId="urn:microsoft.com/office/officeart/2018/2/layout/IconLabelList"/>
    <dgm:cxn modelId="{F256B607-DB0C-4A72-8102-4A2F65B24B08}" type="presParOf" srcId="{90214FE8-FFD7-451C-8FF6-8E7F72B9F6B6}" destId="{20C4A5F2-A885-4A35-954B-6CCDE23FB00D}" srcOrd="4" destOrd="0" presId="urn:microsoft.com/office/officeart/2018/2/layout/IconLabelList"/>
    <dgm:cxn modelId="{D97A5520-BB4B-4515-BC5F-E7130A0B48B2}" type="presParOf" srcId="{20C4A5F2-A885-4A35-954B-6CCDE23FB00D}" destId="{C9750D78-8686-46A1-A33F-1C5768D312F4}" srcOrd="0" destOrd="0" presId="urn:microsoft.com/office/officeart/2018/2/layout/IconLabelList"/>
    <dgm:cxn modelId="{8D446DAB-FF7C-4434-AB03-116B2C0A484B}" type="presParOf" srcId="{20C4A5F2-A885-4A35-954B-6CCDE23FB00D}" destId="{F60FCE3F-BC37-409C-8A56-BFF7477BBFB6}" srcOrd="1" destOrd="0" presId="urn:microsoft.com/office/officeart/2018/2/layout/IconLabelList"/>
    <dgm:cxn modelId="{6A048E31-46E2-4001-8D36-6A0FFFD35FA6}" type="presParOf" srcId="{20C4A5F2-A885-4A35-954B-6CCDE23FB00D}" destId="{2A777DC7-51B4-44E4-9E86-E5D7AE4C4586}" srcOrd="2" destOrd="0" presId="urn:microsoft.com/office/officeart/2018/2/layout/IconLabelList"/>
    <dgm:cxn modelId="{8CF961FF-AC58-4A2C-BA07-8FCC1038A7E7}" type="presParOf" srcId="{90214FE8-FFD7-451C-8FF6-8E7F72B9F6B6}" destId="{41DB3106-AA26-49CC-AEC2-F3B52F7F6CBA}" srcOrd="5" destOrd="0" presId="urn:microsoft.com/office/officeart/2018/2/layout/IconLabelList"/>
    <dgm:cxn modelId="{B6FB7623-5DE2-4E31-B736-44F98309243D}" type="presParOf" srcId="{90214FE8-FFD7-451C-8FF6-8E7F72B9F6B6}" destId="{970E01C0-B55C-4482-96EA-EFDC74EC2344}" srcOrd="6" destOrd="0" presId="urn:microsoft.com/office/officeart/2018/2/layout/IconLabelList"/>
    <dgm:cxn modelId="{997EE066-AB83-4BB8-8307-21237936DF17}" type="presParOf" srcId="{970E01C0-B55C-4482-96EA-EFDC74EC2344}" destId="{2403FCE4-FFCD-455E-B2AB-AF90C64C0078}" srcOrd="0" destOrd="0" presId="urn:microsoft.com/office/officeart/2018/2/layout/IconLabelList"/>
    <dgm:cxn modelId="{378DC0A3-F937-4F44-9BAC-EAEFD111617C}" type="presParOf" srcId="{970E01C0-B55C-4482-96EA-EFDC74EC2344}" destId="{A35B1136-7276-43C3-931D-454500C9340E}" srcOrd="1" destOrd="0" presId="urn:microsoft.com/office/officeart/2018/2/layout/IconLabelList"/>
    <dgm:cxn modelId="{E2F92C3E-1D64-4068-90AD-BCDC3A353DD6}" type="presParOf" srcId="{970E01C0-B55C-4482-96EA-EFDC74EC2344}" destId="{4182C893-7A92-4049-AF7F-DBD64B9F778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4F87D0-D499-4668-BC31-3975FFE58612}" type="doc">
      <dgm:prSet loTypeId="urn:microsoft.com/office/officeart/2018/5/layout/CenteredIconLabelDescriptionList" loCatId="icon" qsTypeId="urn:microsoft.com/office/officeart/2005/8/quickstyle/simple4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1A32B1D-D683-4410-8742-EBD07A4B795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Dates</a:t>
          </a:r>
        </a:p>
      </dgm:t>
    </dgm:pt>
    <dgm:pt modelId="{07ABEADF-B241-4357-AAEF-11FC3119FC1B}" type="parTrans" cxnId="{034F0766-5D08-4A24-9290-D0CFECEF5E41}">
      <dgm:prSet/>
      <dgm:spPr/>
      <dgm:t>
        <a:bodyPr/>
        <a:lstStyle/>
        <a:p>
          <a:endParaRPr lang="en-US"/>
        </a:p>
      </dgm:t>
    </dgm:pt>
    <dgm:pt modelId="{98281AA0-7BB1-4198-928C-A58ADB055060}" type="sibTrans" cxnId="{034F0766-5D08-4A24-9290-D0CFECEF5E41}">
      <dgm:prSet/>
      <dgm:spPr/>
      <dgm:t>
        <a:bodyPr/>
        <a:lstStyle/>
        <a:p>
          <a:endParaRPr lang="en-US"/>
        </a:p>
      </dgm:t>
    </dgm:pt>
    <dgm:pt modelId="{F2DEFD5B-EC6B-431E-9F24-B56023C72D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Day, month, year</a:t>
          </a:r>
        </a:p>
        <a:p>
          <a:pPr>
            <a:lnSpc>
              <a:spcPct val="100000"/>
            </a:lnSpc>
          </a:pPr>
          <a:r>
            <a:rPr lang="en-US" sz="3200" i="1" dirty="0"/>
            <a:t>24 July 1913</a:t>
          </a:r>
        </a:p>
      </dgm:t>
    </dgm:pt>
    <dgm:pt modelId="{B9D8275F-CBF3-49A5-83E8-3B51411639CF}" type="parTrans" cxnId="{E02623E8-2A9F-4169-A9AC-BE846E68AC4C}">
      <dgm:prSet/>
      <dgm:spPr/>
      <dgm:t>
        <a:bodyPr/>
        <a:lstStyle/>
        <a:p>
          <a:endParaRPr lang="en-US"/>
        </a:p>
      </dgm:t>
    </dgm:pt>
    <dgm:pt modelId="{24D9D743-F34C-4EAC-BFB8-1C30C0610C8B}" type="sibTrans" cxnId="{E02623E8-2A9F-4169-A9AC-BE846E68AC4C}">
      <dgm:prSet/>
      <dgm:spPr/>
      <dgm:t>
        <a:bodyPr/>
        <a:lstStyle/>
        <a:p>
          <a:endParaRPr lang="en-US"/>
        </a:p>
      </dgm:t>
    </dgm:pt>
    <dgm:pt modelId="{12D019E8-7AC4-4ED4-95FD-FA83C509196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Places</a:t>
          </a:r>
        </a:p>
      </dgm:t>
    </dgm:pt>
    <dgm:pt modelId="{63C76C09-2D7D-4216-BDD7-6E1AAB93A62E}" type="parTrans" cxnId="{8F733BEC-D49D-424C-8929-ABC32597B788}">
      <dgm:prSet/>
      <dgm:spPr/>
      <dgm:t>
        <a:bodyPr/>
        <a:lstStyle/>
        <a:p>
          <a:endParaRPr lang="en-US"/>
        </a:p>
      </dgm:t>
    </dgm:pt>
    <dgm:pt modelId="{6A1495F1-1217-48CD-AE36-C8A10BC5F917}" type="sibTrans" cxnId="{8F733BEC-D49D-424C-8929-ABC32597B788}">
      <dgm:prSet/>
      <dgm:spPr/>
      <dgm:t>
        <a:bodyPr/>
        <a:lstStyle/>
        <a:p>
          <a:endParaRPr lang="en-US"/>
        </a:p>
      </dgm:t>
    </dgm:pt>
    <dgm:pt modelId="{C447B272-08AD-4126-A1E2-65F2EA4C0C4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City, County, State, Country</a:t>
          </a:r>
        </a:p>
      </dgm:t>
    </dgm:pt>
    <dgm:pt modelId="{E517F334-EC96-4560-85D7-9DAF7B827D41}" type="parTrans" cxnId="{D20014C6-B6C4-47F7-854C-50630F10E971}">
      <dgm:prSet/>
      <dgm:spPr/>
      <dgm:t>
        <a:bodyPr/>
        <a:lstStyle/>
        <a:p>
          <a:endParaRPr lang="en-US"/>
        </a:p>
      </dgm:t>
    </dgm:pt>
    <dgm:pt modelId="{E39C4056-CE19-4E60-8B20-E90091F7EED6}" type="sibTrans" cxnId="{D20014C6-B6C4-47F7-854C-50630F10E971}">
      <dgm:prSet/>
      <dgm:spPr/>
      <dgm:t>
        <a:bodyPr/>
        <a:lstStyle/>
        <a:p>
          <a:endParaRPr lang="en-US"/>
        </a:p>
      </dgm:t>
    </dgm:pt>
    <dgm:pt modelId="{533F5846-5A11-4608-BD08-9ED2EBC365A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i="1" dirty="0"/>
            <a:t>Taylor, Navajo, Arizona, USA</a:t>
          </a:r>
          <a:endParaRPr lang="en-US" sz="1900" i="1" dirty="0"/>
        </a:p>
      </dgm:t>
    </dgm:pt>
    <dgm:pt modelId="{8D3642EE-936F-4EE5-8C98-BA5ACD1825B6}" type="parTrans" cxnId="{06EE5304-2DAF-4F60-BB00-018F462BB65B}">
      <dgm:prSet/>
      <dgm:spPr/>
      <dgm:t>
        <a:bodyPr/>
        <a:lstStyle/>
        <a:p>
          <a:endParaRPr lang="en-US"/>
        </a:p>
      </dgm:t>
    </dgm:pt>
    <dgm:pt modelId="{2F8DF73E-0CFC-46F1-945A-F80D9B763879}" type="sibTrans" cxnId="{06EE5304-2DAF-4F60-BB00-018F462BB65B}">
      <dgm:prSet/>
      <dgm:spPr/>
      <dgm:t>
        <a:bodyPr/>
        <a:lstStyle/>
        <a:p>
          <a:endParaRPr lang="en-US"/>
        </a:p>
      </dgm:t>
    </dgm:pt>
    <dgm:pt modelId="{2679CACD-B936-46B1-A25D-498B9ACF75A7}" type="pres">
      <dgm:prSet presAssocID="{5D4F87D0-D499-4668-BC31-3975FFE58612}" presName="root" presStyleCnt="0">
        <dgm:presLayoutVars>
          <dgm:dir/>
          <dgm:resizeHandles val="exact"/>
        </dgm:presLayoutVars>
      </dgm:prSet>
      <dgm:spPr/>
    </dgm:pt>
    <dgm:pt modelId="{73C527E0-174B-4FCC-A27D-7D133FDA97C6}" type="pres">
      <dgm:prSet presAssocID="{51A32B1D-D683-4410-8742-EBD07A4B7957}" presName="compNode" presStyleCnt="0"/>
      <dgm:spPr/>
    </dgm:pt>
    <dgm:pt modelId="{92BAB7BF-6D9B-45C9-B7B8-5D18C033D3E0}" type="pres">
      <dgm:prSet presAssocID="{51A32B1D-D683-4410-8742-EBD07A4B795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1C1038EA-1334-4860-999A-145D9C3879FE}" type="pres">
      <dgm:prSet presAssocID="{51A32B1D-D683-4410-8742-EBD07A4B7957}" presName="iconSpace" presStyleCnt="0"/>
      <dgm:spPr/>
    </dgm:pt>
    <dgm:pt modelId="{77A1D5B4-20C8-45AF-AD69-D636E5C2D484}" type="pres">
      <dgm:prSet presAssocID="{51A32B1D-D683-4410-8742-EBD07A4B7957}" presName="parTx" presStyleLbl="revTx" presStyleIdx="0" presStyleCnt="4">
        <dgm:presLayoutVars>
          <dgm:chMax val="0"/>
          <dgm:chPref val="0"/>
        </dgm:presLayoutVars>
      </dgm:prSet>
      <dgm:spPr/>
    </dgm:pt>
    <dgm:pt modelId="{FF68D2B2-C30D-4845-AD11-C5F21B62F81A}" type="pres">
      <dgm:prSet presAssocID="{51A32B1D-D683-4410-8742-EBD07A4B7957}" presName="txSpace" presStyleCnt="0"/>
      <dgm:spPr/>
    </dgm:pt>
    <dgm:pt modelId="{DE4AD51F-E795-4D80-8BEE-AAA1198AB19C}" type="pres">
      <dgm:prSet presAssocID="{51A32B1D-D683-4410-8742-EBD07A4B7957}" presName="desTx" presStyleLbl="revTx" presStyleIdx="1" presStyleCnt="4">
        <dgm:presLayoutVars/>
      </dgm:prSet>
      <dgm:spPr/>
    </dgm:pt>
    <dgm:pt modelId="{F6CB9D24-17A1-41CE-911F-AA4DE9954917}" type="pres">
      <dgm:prSet presAssocID="{98281AA0-7BB1-4198-928C-A58ADB055060}" presName="sibTrans" presStyleCnt="0"/>
      <dgm:spPr/>
    </dgm:pt>
    <dgm:pt modelId="{5112517D-694D-4FDE-ABBB-EC0F157AF07F}" type="pres">
      <dgm:prSet presAssocID="{12D019E8-7AC4-4ED4-95FD-FA83C5091962}" presName="compNode" presStyleCnt="0"/>
      <dgm:spPr/>
    </dgm:pt>
    <dgm:pt modelId="{99CD29F4-9829-4AD6-BCDA-4F209ED50278}" type="pres">
      <dgm:prSet presAssocID="{12D019E8-7AC4-4ED4-95FD-FA83C509196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2D46E23E-4955-42B5-AE04-57DAA5A28575}" type="pres">
      <dgm:prSet presAssocID="{12D019E8-7AC4-4ED4-95FD-FA83C5091962}" presName="iconSpace" presStyleCnt="0"/>
      <dgm:spPr/>
    </dgm:pt>
    <dgm:pt modelId="{B1A12A89-8CBA-42DE-9EA9-301E05408EB2}" type="pres">
      <dgm:prSet presAssocID="{12D019E8-7AC4-4ED4-95FD-FA83C5091962}" presName="parTx" presStyleLbl="revTx" presStyleIdx="2" presStyleCnt="4">
        <dgm:presLayoutVars>
          <dgm:chMax val="0"/>
          <dgm:chPref val="0"/>
        </dgm:presLayoutVars>
      </dgm:prSet>
      <dgm:spPr/>
    </dgm:pt>
    <dgm:pt modelId="{8FEA48DF-AB13-446C-82DC-A4FC6F0FD336}" type="pres">
      <dgm:prSet presAssocID="{12D019E8-7AC4-4ED4-95FD-FA83C5091962}" presName="txSpace" presStyleCnt="0"/>
      <dgm:spPr/>
    </dgm:pt>
    <dgm:pt modelId="{E6514C76-498E-43E7-A7FA-462BDB4412F5}" type="pres">
      <dgm:prSet presAssocID="{12D019E8-7AC4-4ED4-95FD-FA83C5091962}" presName="desTx" presStyleLbl="revTx" presStyleIdx="3" presStyleCnt="4">
        <dgm:presLayoutVars/>
      </dgm:prSet>
      <dgm:spPr/>
    </dgm:pt>
  </dgm:ptLst>
  <dgm:cxnLst>
    <dgm:cxn modelId="{CB923D01-56C1-4F03-8E9B-5A58545B8F78}" type="presOf" srcId="{C447B272-08AD-4126-A1E2-65F2EA4C0C44}" destId="{E6514C76-498E-43E7-A7FA-462BDB4412F5}" srcOrd="0" destOrd="0" presId="urn:microsoft.com/office/officeart/2018/5/layout/CenteredIconLabelDescriptionList"/>
    <dgm:cxn modelId="{06EE5304-2DAF-4F60-BB00-018F462BB65B}" srcId="{12D019E8-7AC4-4ED4-95FD-FA83C5091962}" destId="{533F5846-5A11-4608-BD08-9ED2EBC365A8}" srcOrd="1" destOrd="0" parTransId="{8D3642EE-936F-4EE5-8C98-BA5ACD1825B6}" sibTransId="{2F8DF73E-0CFC-46F1-945A-F80D9B763879}"/>
    <dgm:cxn modelId="{034F0766-5D08-4A24-9290-D0CFECEF5E41}" srcId="{5D4F87D0-D499-4668-BC31-3975FFE58612}" destId="{51A32B1D-D683-4410-8742-EBD07A4B7957}" srcOrd="0" destOrd="0" parTransId="{07ABEADF-B241-4357-AAEF-11FC3119FC1B}" sibTransId="{98281AA0-7BB1-4198-928C-A58ADB055060}"/>
    <dgm:cxn modelId="{F1BC7E6D-6621-4A0B-9D39-7818F4F1A914}" type="presOf" srcId="{5D4F87D0-D499-4668-BC31-3975FFE58612}" destId="{2679CACD-B936-46B1-A25D-498B9ACF75A7}" srcOrd="0" destOrd="0" presId="urn:microsoft.com/office/officeart/2018/5/layout/CenteredIconLabelDescriptionList"/>
    <dgm:cxn modelId="{7859254E-2F88-47B2-819D-C21378C0EA9B}" type="presOf" srcId="{51A32B1D-D683-4410-8742-EBD07A4B7957}" destId="{77A1D5B4-20C8-45AF-AD69-D636E5C2D484}" srcOrd="0" destOrd="0" presId="urn:microsoft.com/office/officeart/2018/5/layout/CenteredIconLabelDescriptionList"/>
    <dgm:cxn modelId="{5156E690-D817-4046-A4FE-884CEC7C8496}" type="presOf" srcId="{533F5846-5A11-4608-BD08-9ED2EBC365A8}" destId="{E6514C76-498E-43E7-A7FA-462BDB4412F5}" srcOrd="0" destOrd="1" presId="urn:microsoft.com/office/officeart/2018/5/layout/CenteredIconLabelDescriptionList"/>
    <dgm:cxn modelId="{83E2F1C1-5D1A-49AC-AECE-C2A0A5087619}" type="presOf" srcId="{F2DEFD5B-EC6B-431E-9F24-B56023C72DEC}" destId="{DE4AD51F-E795-4D80-8BEE-AAA1198AB19C}" srcOrd="0" destOrd="0" presId="urn:microsoft.com/office/officeart/2018/5/layout/CenteredIconLabelDescriptionList"/>
    <dgm:cxn modelId="{D20014C6-B6C4-47F7-854C-50630F10E971}" srcId="{12D019E8-7AC4-4ED4-95FD-FA83C5091962}" destId="{C447B272-08AD-4126-A1E2-65F2EA4C0C44}" srcOrd="0" destOrd="0" parTransId="{E517F334-EC96-4560-85D7-9DAF7B827D41}" sibTransId="{E39C4056-CE19-4E60-8B20-E90091F7EED6}"/>
    <dgm:cxn modelId="{F53139DA-CFC8-4A68-8F92-46064E25577C}" type="presOf" srcId="{12D019E8-7AC4-4ED4-95FD-FA83C5091962}" destId="{B1A12A89-8CBA-42DE-9EA9-301E05408EB2}" srcOrd="0" destOrd="0" presId="urn:microsoft.com/office/officeart/2018/5/layout/CenteredIconLabelDescriptionList"/>
    <dgm:cxn modelId="{E02623E8-2A9F-4169-A9AC-BE846E68AC4C}" srcId="{51A32B1D-D683-4410-8742-EBD07A4B7957}" destId="{F2DEFD5B-EC6B-431E-9F24-B56023C72DEC}" srcOrd="0" destOrd="0" parTransId="{B9D8275F-CBF3-49A5-83E8-3B51411639CF}" sibTransId="{24D9D743-F34C-4EAC-BFB8-1C30C0610C8B}"/>
    <dgm:cxn modelId="{8F733BEC-D49D-424C-8929-ABC32597B788}" srcId="{5D4F87D0-D499-4668-BC31-3975FFE58612}" destId="{12D019E8-7AC4-4ED4-95FD-FA83C5091962}" srcOrd="1" destOrd="0" parTransId="{63C76C09-2D7D-4216-BDD7-6E1AAB93A62E}" sibTransId="{6A1495F1-1217-48CD-AE36-C8A10BC5F917}"/>
    <dgm:cxn modelId="{D9965E7E-61A5-4983-B828-90AFF0603E23}" type="presParOf" srcId="{2679CACD-B936-46B1-A25D-498B9ACF75A7}" destId="{73C527E0-174B-4FCC-A27D-7D133FDA97C6}" srcOrd="0" destOrd="0" presId="urn:microsoft.com/office/officeart/2018/5/layout/CenteredIconLabelDescriptionList"/>
    <dgm:cxn modelId="{D870A6A5-B32F-4D6B-ACA7-9A2E3500A846}" type="presParOf" srcId="{73C527E0-174B-4FCC-A27D-7D133FDA97C6}" destId="{92BAB7BF-6D9B-45C9-B7B8-5D18C033D3E0}" srcOrd="0" destOrd="0" presId="urn:microsoft.com/office/officeart/2018/5/layout/CenteredIconLabelDescriptionList"/>
    <dgm:cxn modelId="{5829D0E9-4222-4E4B-A6DA-83008867C4FC}" type="presParOf" srcId="{73C527E0-174B-4FCC-A27D-7D133FDA97C6}" destId="{1C1038EA-1334-4860-999A-145D9C3879FE}" srcOrd="1" destOrd="0" presId="urn:microsoft.com/office/officeart/2018/5/layout/CenteredIconLabelDescriptionList"/>
    <dgm:cxn modelId="{3CD06662-B303-4849-BD30-B89F3D8C6C24}" type="presParOf" srcId="{73C527E0-174B-4FCC-A27D-7D133FDA97C6}" destId="{77A1D5B4-20C8-45AF-AD69-D636E5C2D484}" srcOrd="2" destOrd="0" presId="urn:microsoft.com/office/officeart/2018/5/layout/CenteredIconLabelDescriptionList"/>
    <dgm:cxn modelId="{B06D506F-2AB1-4F1B-8BAD-04E798EC548A}" type="presParOf" srcId="{73C527E0-174B-4FCC-A27D-7D133FDA97C6}" destId="{FF68D2B2-C30D-4845-AD11-C5F21B62F81A}" srcOrd="3" destOrd="0" presId="urn:microsoft.com/office/officeart/2018/5/layout/CenteredIconLabelDescriptionList"/>
    <dgm:cxn modelId="{E786347F-9EB5-4FBD-81F9-40F24FBEF926}" type="presParOf" srcId="{73C527E0-174B-4FCC-A27D-7D133FDA97C6}" destId="{DE4AD51F-E795-4D80-8BEE-AAA1198AB19C}" srcOrd="4" destOrd="0" presId="urn:microsoft.com/office/officeart/2018/5/layout/CenteredIconLabelDescriptionList"/>
    <dgm:cxn modelId="{23E7C8EC-8133-4A16-99C1-1E63BA4C8AF5}" type="presParOf" srcId="{2679CACD-B936-46B1-A25D-498B9ACF75A7}" destId="{F6CB9D24-17A1-41CE-911F-AA4DE9954917}" srcOrd="1" destOrd="0" presId="urn:microsoft.com/office/officeart/2018/5/layout/CenteredIconLabelDescriptionList"/>
    <dgm:cxn modelId="{2788E9D9-1AFE-4167-88B4-68E1DCBE196E}" type="presParOf" srcId="{2679CACD-B936-46B1-A25D-498B9ACF75A7}" destId="{5112517D-694D-4FDE-ABBB-EC0F157AF07F}" srcOrd="2" destOrd="0" presId="urn:microsoft.com/office/officeart/2018/5/layout/CenteredIconLabelDescriptionList"/>
    <dgm:cxn modelId="{3E457890-46BF-4695-AA4C-C0A44221F374}" type="presParOf" srcId="{5112517D-694D-4FDE-ABBB-EC0F157AF07F}" destId="{99CD29F4-9829-4AD6-BCDA-4F209ED50278}" srcOrd="0" destOrd="0" presId="urn:microsoft.com/office/officeart/2018/5/layout/CenteredIconLabelDescriptionList"/>
    <dgm:cxn modelId="{9B099ADD-6FC9-4556-81CA-1472CB4BDE2B}" type="presParOf" srcId="{5112517D-694D-4FDE-ABBB-EC0F157AF07F}" destId="{2D46E23E-4955-42B5-AE04-57DAA5A28575}" srcOrd="1" destOrd="0" presId="urn:microsoft.com/office/officeart/2018/5/layout/CenteredIconLabelDescriptionList"/>
    <dgm:cxn modelId="{8A93DE47-FE81-495D-9A5B-E842DE9395AC}" type="presParOf" srcId="{5112517D-694D-4FDE-ABBB-EC0F157AF07F}" destId="{B1A12A89-8CBA-42DE-9EA9-301E05408EB2}" srcOrd="2" destOrd="0" presId="urn:microsoft.com/office/officeart/2018/5/layout/CenteredIconLabelDescriptionList"/>
    <dgm:cxn modelId="{F159B3AC-A17D-4DCA-AF54-3C8E12EDFB01}" type="presParOf" srcId="{5112517D-694D-4FDE-ABBB-EC0F157AF07F}" destId="{8FEA48DF-AB13-446C-82DC-A4FC6F0FD336}" srcOrd="3" destOrd="0" presId="urn:microsoft.com/office/officeart/2018/5/layout/CenteredIconLabelDescriptionList"/>
    <dgm:cxn modelId="{5DEE210F-A268-424A-A169-DA3904C8C440}" type="presParOf" srcId="{5112517D-694D-4FDE-ABBB-EC0F157AF07F}" destId="{E6514C76-498E-43E7-A7FA-462BDB4412F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6765-4607-448B-974A-876C599F66E5}">
      <dsp:nvSpPr>
        <dsp:cNvPr id="0" name=""/>
        <dsp:cNvSpPr/>
      </dsp:nvSpPr>
      <dsp:spPr>
        <a:xfrm>
          <a:off x="0" y="3950941"/>
          <a:ext cx="1478552" cy="1296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5155" tIns="234696" rIns="105155" bIns="234696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Record</a:t>
          </a:r>
        </a:p>
      </dsp:txBody>
      <dsp:txXfrm>
        <a:off x="0" y="3950941"/>
        <a:ext cx="1478552" cy="1296787"/>
      </dsp:txXfrm>
    </dsp:sp>
    <dsp:sp modelId="{8150951D-9848-493A-A552-D306BB644C3B}">
      <dsp:nvSpPr>
        <dsp:cNvPr id="0" name=""/>
        <dsp:cNvSpPr/>
      </dsp:nvSpPr>
      <dsp:spPr>
        <a:xfrm>
          <a:off x="1478552" y="3950941"/>
          <a:ext cx="4435656" cy="12967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76" tIns="304800" rIns="89976" bIns="3048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Record the information in your family tree</a:t>
          </a:r>
        </a:p>
      </dsp:txBody>
      <dsp:txXfrm>
        <a:off x="1478552" y="3950941"/>
        <a:ext cx="4435656" cy="1296787"/>
      </dsp:txXfrm>
    </dsp:sp>
    <dsp:sp modelId="{130A39B3-965B-46F5-AD96-E44AAF3F3844}">
      <dsp:nvSpPr>
        <dsp:cNvPr id="0" name=""/>
        <dsp:cNvSpPr/>
      </dsp:nvSpPr>
      <dsp:spPr>
        <a:xfrm rot="10800000">
          <a:off x="0" y="1975934"/>
          <a:ext cx="1478552" cy="199445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1125205"/>
            <a:satOff val="-19789"/>
            <a:lumOff val="784"/>
            <a:alphaOff val="0"/>
          </a:schemeClr>
        </a:solidFill>
        <a:ln w="15875" cap="flat" cmpd="sng" algn="ctr">
          <a:solidFill>
            <a:schemeClr val="accent2">
              <a:hueOff val="1125205"/>
              <a:satOff val="-19789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5155" tIns="234696" rIns="105155" bIns="234696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Find</a:t>
          </a:r>
        </a:p>
      </dsp:txBody>
      <dsp:txXfrm rot="-10800000">
        <a:off x="0" y="1975934"/>
        <a:ext cx="1478552" cy="1296398"/>
      </dsp:txXfrm>
    </dsp:sp>
    <dsp:sp modelId="{6168CA34-3BB5-4388-A1B0-471FE0CFB949}">
      <dsp:nvSpPr>
        <dsp:cNvPr id="0" name=""/>
        <dsp:cNvSpPr/>
      </dsp:nvSpPr>
      <dsp:spPr>
        <a:xfrm>
          <a:off x="1478552" y="1976129"/>
          <a:ext cx="4435656" cy="1296398"/>
        </a:xfrm>
        <a:prstGeom prst="rect">
          <a:avLst/>
        </a:prstGeom>
        <a:solidFill>
          <a:schemeClr val="accent2">
            <a:tint val="40000"/>
            <a:alpha val="90000"/>
            <a:hueOff val="1107461"/>
            <a:satOff val="-9424"/>
            <a:lumOff val="-53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107461"/>
              <a:satOff val="-9424"/>
              <a:lumOff val="-5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76" tIns="254000" rIns="89976" bIns="2540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Find basic records about them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Census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Birth, marriage, death certificates</a:t>
          </a:r>
          <a:endParaRPr lang="en-US" sz="1400" kern="1200" dirty="0"/>
        </a:p>
      </dsp:txBody>
      <dsp:txXfrm>
        <a:off x="1478552" y="1976129"/>
        <a:ext cx="4435656" cy="1296398"/>
      </dsp:txXfrm>
    </dsp:sp>
    <dsp:sp modelId="{02A9D456-B9A5-47DA-8629-9CEE5423CDC5}">
      <dsp:nvSpPr>
        <dsp:cNvPr id="0" name=""/>
        <dsp:cNvSpPr/>
      </dsp:nvSpPr>
      <dsp:spPr>
        <a:xfrm rot="10800000">
          <a:off x="0" y="927"/>
          <a:ext cx="1478552" cy="199445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2250410"/>
            <a:satOff val="-39578"/>
            <a:lumOff val="1569"/>
            <a:alphaOff val="0"/>
          </a:schemeClr>
        </a:solidFill>
        <a:ln w="15875" cap="flat" cmpd="sng" algn="ctr">
          <a:solidFill>
            <a:schemeClr val="accent2">
              <a:hueOff val="2250410"/>
              <a:satOff val="-3957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5155" tIns="234696" rIns="105155" bIns="234696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Choose</a:t>
          </a:r>
        </a:p>
      </dsp:txBody>
      <dsp:txXfrm rot="-10800000">
        <a:off x="0" y="927"/>
        <a:ext cx="1478552" cy="1296398"/>
      </dsp:txXfrm>
    </dsp:sp>
    <dsp:sp modelId="{25EC6609-8A3F-4782-9C32-D8B0F54DE42F}">
      <dsp:nvSpPr>
        <dsp:cNvPr id="0" name=""/>
        <dsp:cNvSpPr/>
      </dsp:nvSpPr>
      <dsp:spPr>
        <a:xfrm>
          <a:off x="1478552" y="927"/>
          <a:ext cx="4435656" cy="1296398"/>
        </a:xfrm>
        <a:prstGeom prst="rect">
          <a:avLst/>
        </a:prstGeom>
        <a:solidFill>
          <a:schemeClr val="accent2">
            <a:tint val="40000"/>
            <a:alpha val="90000"/>
            <a:hueOff val="2214922"/>
            <a:satOff val="-18848"/>
            <a:lumOff val="-107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214922"/>
              <a:satOff val="-18848"/>
              <a:lumOff val="-1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76" tIns="304800" rIns="89976" bIns="30480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Choose with a deceased great-grandparent to start with</a:t>
          </a:r>
        </a:p>
      </dsp:txBody>
      <dsp:txXfrm>
        <a:off x="1478552" y="927"/>
        <a:ext cx="4435656" cy="1296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FA218-D349-452E-873B-57002A929A95}">
      <dsp:nvSpPr>
        <dsp:cNvPr id="0" name=""/>
        <dsp:cNvSpPr/>
      </dsp:nvSpPr>
      <dsp:spPr>
        <a:xfrm>
          <a:off x="46" y="131594"/>
          <a:ext cx="4486496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Know:</a:t>
          </a:r>
        </a:p>
      </dsp:txBody>
      <dsp:txXfrm>
        <a:off x="46" y="131594"/>
        <a:ext cx="4486496" cy="662400"/>
      </dsp:txXfrm>
    </dsp:sp>
    <dsp:sp modelId="{ECDBA42C-1BE5-42EA-930B-110329187A39}">
      <dsp:nvSpPr>
        <dsp:cNvPr id="0" name=""/>
        <dsp:cNvSpPr/>
      </dsp:nvSpPr>
      <dsp:spPr>
        <a:xfrm>
          <a:off x="46" y="793994"/>
          <a:ext cx="4486496" cy="194929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Lance’s mother’s father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Birth year: 1913 in Arizona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Death year: 1986 in Oregon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Wife: Ada Bell Gifford</a:t>
          </a:r>
        </a:p>
      </dsp:txBody>
      <dsp:txXfrm>
        <a:off x="46" y="793994"/>
        <a:ext cx="4486496" cy="1949293"/>
      </dsp:txXfrm>
    </dsp:sp>
    <dsp:sp modelId="{D1E6B388-A4FF-4472-92D9-156713D68EBE}">
      <dsp:nvSpPr>
        <dsp:cNvPr id="0" name=""/>
        <dsp:cNvSpPr/>
      </dsp:nvSpPr>
      <dsp:spPr>
        <a:xfrm>
          <a:off x="5114653" y="131594"/>
          <a:ext cx="4486496" cy="662400"/>
        </a:xfrm>
        <a:prstGeom prst="rect">
          <a:avLst/>
        </a:prstGeom>
        <a:solidFill>
          <a:schemeClr val="accent2">
            <a:hueOff val="2250410"/>
            <a:satOff val="-39578"/>
            <a:lumOff val="1569"/>
            <a:alphaOff val="0"/>
          </a:schemeClr>
        </a:solidFill>
        <a:ln w="15875" cap="flat" cmpd="sng" algn="ctr">
          <a:solidFill>
            <a:schemeClr val="accent2">
              <a:hueOff val="2250410"/>
              <a:satOff val="-39578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Want to Know:</a:t>
          </a:r>
        </a:p>
      </dsp:txBody>
      <dsp:txXfrm>
        <a:off x="5114653" y="131594"/>
        <a:ext cx="4486496" cy="662400"/>
      </dsp:txXfrm>
    </dsp:sp>
    <dsp:sp modelId="{CF5332EC-1EFC-4E61-B823-52FF5F018897}">
      <dsp:nvSpPr>
        <dsp:cNvPr id="0" name=""/>
        <dsp:cNvSpPr/>
      </dsp:nvSpPr>
      <dsp:spPr>
        <a:xfrm>
          <a:off x="5114653" y="793994"/>
          <a:ext cx="4486496" cy="1949293"/>
        </a:xfrm>
        <a:prstGeom prst="rect">
          <a:avLst/>
        </a:prstGeom>
        <a:solidFill>
          <a:schemeClr val="accent2">
            <a:tint val="40000"/>
            <a:alpha val="90000"/>
            <a:hueOff val="2214922"/>
            <a:satOff val="-18848"/>
            <a:lumOff val="-107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214922"/>
              <a:satOff val="-18848"/>
              <a:lumOff val="-1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Parents names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Specific birth and death dates and places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When and where married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Any interesting facts about his life</a:t>
          </a:r>
        </a:p>
      </dsp:txBody>
      <dsp:txXfrm>
        <a:off x="5114653" y="793994"/>
        <a:ext cx="4486496" cy="1949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7E650-2002-42FA-958E-A9D4147CABF0}">
      <dsp:nvSpPr>
        <dsp:cNvPr id="0" name=""/>
        <dsp:cNvSpPr/>
      </dsp:nvSpPr>
      <dsp:spPr>
        <a:xfrm>
          <a:off x="345135" y="285910"/>
          <a:ext cx="1076554" cy="10765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935779-F0D5-4386-9D93-BDBA75ACEC6E}">
      <dsp:nvSpPr>
        <dsp:cNvPr id="0" name=""/>
        <dsp:cNvSpPr/>
      </dsp:nvSpPr>
      <dsp:spPr>
        <a:xfrm>
          <a:off x="574565" y="515340"/>
          <a:ext cx="617695" cy="6176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73BD98-70D3-4D18-9E8B-55871FE337B4}">
      <dsp:nvSpPr>
        <dsp:cNvPr id="0" name=""/>
        <dsp:cNvSpPr/>
      </dsp:nvSpPr>
      <dsp:spPr>
        <a:xfrm>
          <a:off x="991" y="1697785"/>
          <a:ext cx="1764843" cy="70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Birth Record</a:t>
          </a:r>
        </a:p>
      </dsp:txBody>
      <dsp:txXfrm>
        <a:off x="991" y="1697785"/>
        <a:ext cx="1764843" cy="705937"/>
      </dsp:txXfrm>
    </dsp:sp>
    <dsp:sp modelId="{45B7D387-C2D1-431D-A060-08214EE0A0FB}">
      <dsp:nvSpPr>
        <dsp:cNvPr id="0" name=""/>
        <dsp:cNvSpPr/>
      </dsp:nvSpPr>
      <dsp:spPr>
        <a:xfrm>
          <a:off x="2418827" y="285910"/>
          <a:ext cx="1076554" cy="107655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033FDF-03A9-41CA-931A-9D2DE229DE39}">
      <dsp:nvSpPr>
        <dsp:cNvPr id="0" name=""/>
        <dsp:cNvSpPr/>
      </dsp:nvSpPr>
      <dsp:spPr>
        <a:xfrm>
          <a:off x="2648256" y="515340"/>
          <a:ext cx="617695" cy="6176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6C422A-3B10-4FD8-8AA2-4C3A08884E26}">
      <dsp:nvSpPr>
        <dsp:cNvPr id="0" name=""/>
        <dsp:cNvSpPr/>
      </dsp:nvSpPr>
      <dsp:spPr>
        <a:xfrm>
          <a:off x="2074682" y="1697785"/>
          <a:ext cx="1764843" cy="70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Marriage Record</a:t>
          </a:r>
        </a:p>
      </dsp:txBody>
      <dsp:txXfrm>
        <a:off x="2074682" y="1697785"/>
        <a:ext cx="1764843" cy="705937"/>
      </dsp:txXfrm>
    </dsp:sp>
    <dsp:sp modelId="{87FD03E0-3CDB-456B-9AE9-B0BA10B8CD19}">
      <dsp:nvSpPr>
        <dsp:cNvPr id="0" name=""/>
        <dsp:cNvSpPr/>
      </dsp:nvSpPr>
      <dsp:spPr>
        <a:xfrm>
          <a:off x="4492518" y="285910"/>
          <a:ext cx="1076554" cy="10765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014880-D896-43E1-BCC0-3A0EBCD87781}">
      <dsp:nvSpPr>
        <dsp:cNvPr id="0" name=""/>
        <dsp:cNvSpPr/>
      </dsp:nvSpPr>
      <dsp:spPr>
        <a:xfrm>
          <a:off x="4721948" y="515340"/>
          <a:ext cx="617695" cy="6176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F41C17-AB65-43BB-ADE0-FF1148CB47CB}">
      <dsp:nvSpPr>
        <dsp:cNvPr id="0" name=""/>
        <dsp:cNvSpPr/>
      </dsp:nvSpPr>
      <dsp:spPr>
        <a:xfrm>
          <a:off x="4148374" y="1697785"/>
          <a:ext cx="1764843" cy="70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Death Record</a:t>
          </a:r>
        </a:p>
      </dsp:txBody>
      <dsp:txXfrm>
        <a:off x="4148374" y="1697785"/>
        <a:ext cx="1764843" cy="705937"/>
      </dsp:txXfrm>
    </dsp:sp>
    <dsp:sp modelId="{63B48A81-7674-4666-8A2C-7897B16A791D}">
      <dsp:nvSpPr>
        <dsp:cNvPr id="0" name=""/>
        <dsp:cNvSpPr/>
      </dsp:nvSpPr>
      <dsp:spPr>
        <a:xfrm>
          <a:off x="345135" y="2844933"/>
          <a:ext cx="1076554" cy="107655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DF7C81-53CC-466C-B51C-3F2BDEE016F8}">
      <dsp:nvSpPr>
        <dsp:cNvPr id="0" name=""/>
        <dsp:cNvSpPr/>
      </dsp:nvSpPr>
      <dsp:spPr>
        <a:xfrm>
          <a:off x="574565" y="3074363"/>
          <a:ext cx="617695" cy="6176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E4646E-3077-4DF0-9DD4-2C1087E95685}">
      <dsp:nvSpPr>
        <dsp:cNvPr id="0" name=""/>
        <dsp:cNvSpPr/>
      </dsp:nvSpPr>
      <dsp:spPr>
        <a:xfrm>
          <a:off x="991" y="4256808"/>
          <a:ext cx="1764843" cy="70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Cemetery Record</a:t>
          </a:r>
        </a:p>
      </dsp:txBody>
      <dsp:txXfrm>
        <a:off x="991" y="4256808"/>
        <a:ext cx="1764843" cy="705937"/>
      </dsp:txXfrm>
    </dsp:sp>
    <dsp:sp modelId="{EDF7B87D-F20D-4027-AD72-99C9FAC291D7}">
      <dsp:nvSpPr>
        <dsp:cNvPr id="0" name=""/>
        <dsp:cNvSpPr/>
      </dsp:nvSpPr>
      <dsp:spPr>
        <a:xfrm>
          <a:off x="2418827" y="2844933"/>
          <a:ext cx="1076554" cy="107655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7DB6A0-54B6-4357-9D24-CB5CEBB05A9D}">
      <dsp:nvSpPr>
        <dsp:cNvPr id="0" name=""/>
        <dsp:cNvSpPr/>
      </dsp:nvSpPr>
      <dsp:spPr>
        <a:xfrm>
          <a:off x="2648256" y="3074363"/>
          <a:ext cx="617695" cy="61769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FA2762-D84B-40BE-89DD-40FF4D1F4EFD}">
      <dsp:nvSpPr>
        <dsp:cNvPr id="0" name=""/>
        <dsp:cNvSpPr/>
      </dsp:nvSpPr>
      <dsp:spPr>
        <a:xfrm>
          <a:off x="2074682" y="4256808"/>
          <a:ext cx="1764843" cy="70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Census Records</a:t>
          </a:r>
        </a:p>
      </dsp:txBody>
      <dsp:txXfrm>
        <a:off x="2074682" y="4256808"/>
        <a:ext cx="1764843" cy="705937"/>
      </dsp:txXfrm>
    </dsp:sp>
    <dsp:sp modelId="{2818F43A-23BF-432D-BB60-21EE6A383EB8}">
      <dsp:nvSpPr>
        <dsp:cNvPr id="0" name=""/>
        <dsp:cNvSpPr/>
      </dsp:nvSpPr>
      <dsp:spPr>
        <a:xfrm>
          <a:off x="4492518" y="2844933"/>
          <a:ext cx="1076554" cy="107655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C221CE-04CF-46D2-9B02-B83D624F0E1B}">
      <dsp:nvSpPr>
        <dsp:cNvPr id="0" name=""/>
        <dsp:cNvSpPr/>
      </dsp:nvSpPr>
      <dsp:spPr>
        <a:xfrm>
          <a:off x="4721948" y="3074363"/>
          <a:ext cx="617695" cy="61769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F40898-FEC7-48A5-9632-4BF498B93838}">
      <dsp:nvSpPr>
        <dsp:cNvPr id="0" name=""/>
        <dsp:cNvSpPr/>
      </dsp:nvSpPr>
      <dsp:spPr>
        <a:xfrm>
          <a:off x="4148374" y="4256808"/>
          <a:ext cx="1764843" cy="70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Military Records</a:t>
          </a:r>
        </a:p>
      </dsp:txBody>
      <dsp:txXfrm>
        <a:off x="4148374" y="4256808"/>
        <a:ext cx="1764843" cy="705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CA6D1-9A1F-42EA-84B9-76BC6CA4F707}">
      <dsp:nvSpPr>
        <dsp:cNvPr id="0" name=""/>
        <dsp:cNvSpPr/>
      </dsp:nvSpPr>
      <dsp:spPr>
        <a:xfrm>
          <a:off x="1149791" y="31203"/>
          <a:ext cx="1235250" cy="1235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0C91AC-7051-4007-9012-F2A9999D8C65}">
      <dsp:nvSpPr>
        <dsp:cNvPr id="0" name=""/>
        <dsp:cNvSpPr/>
      </dsp:nvSpPr>
      <dsp:spPr>
        <a:xfrm>
          <a:off x="1413041" y="294453"/>
          <a:ext cx="708750" cy="708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FD44E8-902E-4852-8FA2-12889340AA04}">
      <dsp:nvSpPr>
        <dsp:cNvPr id="0" name=""/>
        <dsp:cNvSpPr/>
      </dsp:nvSpPr>
      <dsp:spPr>
        <a:xfrm>
          <a:off x="754916" y="1651203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Database of Births Online</a:t>
          </a:r>
        </a:p>
      </dsp:txBody>
      <dsp:txXfrm>
        <a:off x="754916" y="1651203"/>
        <a:ext cx="2025000" cy="720000"/>
      </dsp:txXfrm>
    </dsp:sp>
    <dsp:sp modelId="{24B6061C-D329-4F05-B09B-979557A42F19}">
      <dsp:nvSpPr>
        <dsp:cNvPr id="0" name=""/>
        <dsp:cNvSpPr/>
      </dsp:nvSpPr>
      <dsp:spPr>
        <a:xfrm>
          <a:off x="3529167" y="31203"/>
          <a:ext cx="1235250" cy="1235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9A7F75-D6BC-4AFF-85CC-1481FB57A39F}">
      <dsp:nvSpPr>
        <dsp:cNvPr id="0" name=""/>
        <dsp:cNvSpPr/>
      </dsp:nvSpPr>
      <dsp:spPr>
        <a:xfrm>
          <a:off x="3792417" y="294453"/>
          <a:ext cx="708750" cy="708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49BA1B-A409-4F4A-8AC0-107ADD08A30F}">
      <dsp:nvSpPr>
        <dsp:cNvPr id="0" name=""/>
        <dsp:cNvSpPr/>
      </dsp:nvSpPr>
      <dsp:spPr>
        <a:xfrm>
          <a:off x="3134292" y="1651203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Social Security Death Index</a:t>
          </a:r>
        </a:p>
      </dsp:txBody>
      <dsp:txXfrm>
        <a:off x="3134292" y="1651203"/>
        <a:ext cx="2025000" cy="720000"/>
      </dsp:txXfrm>
    </dsp:sp>
    <dsp:sp modelId="{E0B7BDD2-B164-4B25-BB9F-D71444F205FD}">
      <dsp:nvSpPr>
        <dsp:cNvPr id="0" name=""/>
        <dsp:cNvSpPr/>
      </dsp:nvSpPr>
      <dsp:spPr>
        <a:xfrm>
          <a:off x="2339479" y="2877453"/>
          <a:ext cx="1235250" cy="12352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2939A9-0659-4E6B-828B-D65F0F168C31}">
      <dsp:nvSpPr>
        <dsp:cNvPr id="0" name=""/>
        <dsp:cNvSpPr/>
      </dsp:nvSpPr>
      <dsp:spPr>
        <a:xfrm>
          <a:off x="2602729" y="3140703"/>
          <a:ext cx="708750" cy="708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082EE3-A7DB-4036-A39B-0C3F7E36864E}">
      <dsp:nvSpPr>
        <dsp:cNvPr id="0" name=""/>
        <dsp:cNvSpPr/>
      </dsp:nvSpPr>
      <dsp:spPr>
        <a:xfrm>
          <a:off x="1944604" y="4497453"/>
          <a:ext cx="20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Census Transcription</a:t>
          </a:r>
        </a:p>
      </dsp:txBody>
      <dsp:txXfrm>
        <a:off x="1944604" y="4497453"/>
        <a:ext cx="2025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03612-7E5B-4AD4-8C05-11220155DA34}">
      <dsp:nvSpPr>
        <dsp:cNvPr id="0" name=""/>
        <dsp:cNvSpPr/>
      </dsp:nvSpPr>
      <dsp:spPr>
        <a:xfrm>
          <a:off x="1181217" y="332627"/>
          <a:ext cx="983568" cy="9835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E48C6-59ED-4FF5-96F0-957EE1B9B1EF}">
      <dsp:nvSpPr>
        <dsp:cNvPr id="0" name=""/>
        <dsp:cNvSpPr/>
      </dsp:nvSpPr>
      <dsp:spPr>
        <a:xfrm>
          <a:off x="580148" y="1631115"/>
          <a:ext cx="21857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Family Trees published online</a:t>
          </a:r>
        </a:p>
      </dsp:txBody>
      <dsp:txXfrm>
        <a:off x="580148" y="1631115"/>
        <a:ext cx="2185707" cy="720000"/>
      </dsp:txXfrm>
    </dsp:sp>
    <dsp:sp modelId="{CE4EB701-7EDC-4861-9225-EBD0E4A05147}">
      <dsp:nvSpPr>
        <dsp:cNvPr id="0" name=""/>
        <dsp:cNvSpPr/>
      </dsp:nvSpPr>
      <dsp:spPr>
        <a:xfrm>
          <a:off x="3749423" y="332627"/>
          <a:ext cx="983568" cy="9835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98F1EA-2580-4BB2-AE9C-06DA94A92067}">
      <dsp:nvSpPr>
        <dsp:cNvPr id="0" name=""/>
        <dsp:cNvSpPr/>
      </dsp:nvSpPr>
      <dsp:spPr>
        <a:xfrm>
          <a:off x="3148353" y="1631115"/>
          <a:ext cx="21857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Family History Books</a:t>
          </a:r>
        </a:p>
      </dsp:txBody>
      <dsp:txXfrm>
        <a:off x="3148353" y="1631115"/>
        <a:ext cx="2185707" cy="720000"/>
      </dsp:txXfrm>
    </dsp:sp>
    <dsp:sp modelId="{C9750D78-8686-46A1-A33F-1C5768D312F4}">
      <dsp:nvSpPr>
        <dsp:cNvPr id="0" name=""/>
        <dsp:cNvSpPr/>
      </dsp:nvSpPr>
      <dsp:spPr>
        <a:xfrm>
          <a:off x="1181217" y="2897541"/>
          <a:ext cx="983568" cy="9835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777DC7-51B4-44E4-9E86-E5D7AE4C4586}">
      <dsp:nvSpPr>
        <dsp:cNvPr id="0" name=""/>
        <dsp:cNvSpPr/>
      </dsp:nvSpPr>
      <dsp:spPr>
        <a:xfrm>
          <a:off x="580148" y="4196029"/>
          <a:ext cx="21857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Biography</a:t>
          </a:r>
        </a:p>
      </dsp:txBody>
      <dsp:txXfrm>
        <a:off x="580148" y="4196029"/>
        <a:ext cx="2185707" cy="720000"/>
      </dsp:txXfrm>
    </dsp:sp>
    <dsp:sp modelId="{2403FCE4-FFCD-455E-B2AB-AF90C64C0078}">
      <dsp:nvSpPr>
        <dsp:cNvPr id="0" name=""/>
        <dsp:cNvSpPr/>
      </dsp:nvSpPr>
      <dsp:spPr>
        <a:xfrm>
          <a:off x="3749423" y="2897541"/>
          <a:ext cx="983568" cy="9835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82C893-7A92-4049-AF7F-DBD64B9F7789}">
      <dsp:nvSpPr>
        <dsp:cNvPr id="0" name=""/>
        <dsp:cNvSpPr/>
      </dsp:nvSpPr>
      <dsp:spPr>
        <a:xfrm>
          <a:off x="3148353" y="4196029"/>
          <a:ext cx="218570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Report</a:t>
          </a:r>
        </a:p>
      </dsp:txBody>
      <dsp:txXfrm>
        <a:off x="3148353" y="4196029"/>
        <a:ext cx="2185707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AB7BF-6D9B-45C9-B7B8-5D18C033D3E0}">
      <dsp:nvSpPr>
        <dsp:cNvPr id="0" name=""/>
        <dsp:cNvSpPr/>
      </dsp:nvSpPr>
      <dsp:spPr>
        <a:xfrm>
          <a:off x="1509815" y="0"/>
          <a:ext cx="1510523" cy="13165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A1D5B4-20C8-45AF-AD69-D636E5C2D484}">
      <dsp:nvSpPr>
        <dsp:cNvPr id="0" name=""/>
        <dsp:cNvSpPr/>
      </dsp:nvSpPr>
      <dsp:spPr>
        <a:xfrm>
          <a:off x="107186" y="1428492"/>
          <a:ext cx="4315781" cy="564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Dates</a:t>
          </a:r>
        </a:p>
      </dsp:txBody>
      <dsp:txXfrm>
        <a:off x="107186" y="1428492"/>
        <a:ext cx="4315781" cy="564253"/>
      </dsp:txXfrm>
    </dsp:sp>
    <dsp:sp modelId="{DE4AD51F-E795-4D80-8BEE-AAA1198AB19C}">
      <dsp:nvSpPr>
        <dsp:cNvPr id="0" name=""/>
        <dsp:cNvSpPr/>
      </dsp:nvSpPr>
      <dsp:spPr>
        <a:xfrm>
          <a:off x="107186" y="2044793"/>
          <a:ext cx="4315781" cy="940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Day, month, year</a:t>
          </a:r>
        </a:p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1" kern="1200" dirty="0"/>
            <a:t>24 July 1913</a:t>
          </a:r>
        </a:p>
      </dsp:txBody>
      <dsp:txXfrm>
        <a:off x="107186" y="2044793"/>
        <a:ext cx="4315781" cy="940881"/>
      </dsp:txXfrm>
    </dsp:sp>
    <dsp:sp modelId="{99CD29F4-9829-4AD6-BCDA-4F209ED50278}">
      <dsp:nvSpPr>
        <dsp:cNvPr id="0" name=""/>
        <dsp:cNvSpPr/>
      </dsp:nvSpPr>
      <dsp:spPr>
        <a:xfrm>
          <a:off x="6580858" y="0"/>
          <a:ext cx="1510523" cy="13165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A12A89-8CBA-42DE-9EA9-301E05408EB2}">
      <dsp:nvSpPr>
        <dsp:cNvPr id="0" name=""/>
        <dsp:cNvSpPr/>
      </dsp:nvSpPr>
      <dsp:spPr>
        <a:xfrm>
          <a:off x="5178229" y="1428492"/>
          <a:ext cx="4315781" cy="564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Places</a:t>
          </a:r>
        </a:p>
      </dsp:txBody>
      <dsp:txXfrm>
        <a:off x="5178229" y="1428492"/>
        <a:ext cx="4315781" cy="564253"/>
      </dsp:txXfrm>
    </dsp:sp>
    <dsp:sp modelId="{E6514C76-498E-43E7-A7FA-462BDB4412F5}">
      <dsp:nvSpPr>
        <dsp:cNvPr id="0" name=""/>
        <dsp:cNvSpPr/>
      </dsp:nvSpPr>
      <dsp:spPr>
        <a:xfrm>
          <a:off x="5178229" y="2044793"/>
          <a:ext cx="4315781" cy="940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City, County, State, Country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i="1" kern="1200" dirty="0"/>
            <a:t>Taylor, Navajo, Arizona, USA</a:t>
          </a:r>
          <a:endParaRPr lang="en-US" sz="1900" i="1" kern="1200" dirty="0"/>
        </a:p>
      </dsp:txBody>
      <dsp:txXfrm>
        <a:off x="5178229" y="2044793"/>
        <a:ext cx="4315781" cy="940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E0E8E6-B6EB-498A-BC29-48D81AAAA5B6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34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8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5948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19050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1578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4058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21738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84835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18338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228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06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656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67317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14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3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F71F-1A43-41B7-B605-0710A83174B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07434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2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EAF71F-1A43-41B7-B605-0710A83174B7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5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.png"/><Relationship Id="rId9" Type="http://schemas.microsoft.com/office/2007/relationships/diagramDrawing" Target="../diagrams/drawing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1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2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0.jpe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2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3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3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5F7D-5F80-4114-AB37-3E312E7D6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Discovering Your Roots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D4975-1728-4E3C-AFBA-2FBFE96DB4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500" dirty="0"/>
              <a:t>Basic Record Types and Strategies</a:t>
            </a:r>
          </a:p>
          <a:p>
            <a:endParaRPr lang="en-US" dirty="0"/>
          </a:p>
          <a:p>
            <a:pPr algn="r"/>
            <a:r>
              <a:rPr lang="en-US" dirty="0"/>
              <a:t>Nicole Dyer</a:t>
            </a:r>
          </a:p>
          <a:p>
            <a:pPr algn="r"/>
            <a:r>
              <a:rPr lang="en-US" dirty="0"/>
              <a:t>FamilyLocket.com</a:t>
            </a:r>
          </a:p>
        </p:txBody>
      </p:sp>
    </p:spTree>
    <p:extLst>
      <p:ext uri="{BB962C8B-B14F-4D97-AF65-F5344CB8AC3E}">
        <p14:creationId xmlns:p14="http://schemas.microsoft.com/office/powerpoint/2010/main" val="2288493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A07D8-7AC8-4FCB-971E-9DACAF02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Authored Sources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C75D2C-6DBE-410D-BD31-00F791D62EB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89031892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8351733-332D-473A-ABD2-2E13D55766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829" y="4471787"/>
            <a:ext cx="2895647" cy="1456003"/>
          </a:xfrm>
          <a:prstGeom prst="rect">
            <a:avLst/>
          </a:prstGeom>
        </p:spPr>
      </p:pic>
      <p:pic>
        <p:nvPicPr>
          <p:cNvPr id="3074" name="Picture 2" descr="title">
            <a:extLst>
              <a:ext uri="{FF2B5EF4-FFF2-40B4-BE49-F238E27FC236}">
                <a16:creationId xmlns:a16="http://schemas.microsoft.com/office/drawing/2014/main" id="{AB96EC93-8257-4E59-8081-34597FA85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21111" r="3712" b="5324"/>
          <a:stretch/>
        </p:blipFill>
        <p:spPr bwMode="auto">
          <a:xfrm>
            <a:off x="1390093" y="930210"/>
            <a:ext cx="2037120" cy="15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B59EE5-0FFC-48A9-B667-C0A4DC10BB5A}"/>
              </a:ext>
            </a:extLst>
          </p:cNvPr>
          <p:cNvSpPr txBox="1"/>
          <p:nvPr/>
        </p:nvSpPr>
        <p:spPr>
          <a:xfrm>
            <a:off x="5220182" y="6379383"/>
            <a:ext cx="682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Usually created by an individual – researcher, author, etc.</a:t>
            </a:r>
          </a:p>
        </p:txBody>
      </p:sp>
    </p:spTree>
    <p:extLst>
      <p:ext uri="{BB962C8B-B14F-4D97-AF65-F5344CB8AC3E}">
        <p14:creationId xmlns:p14="http://schemas.microsoft.com/office/powerpoint/2010/main" val="2780444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2">
            <a:extLst>
              <a:ext uri="{FF2B5EF4-FFF2-40B4-BE49-F238E27FC236}">
                <a16:creationId xmlns:a16="http://schemas.microsoft.com/office/drawing/2014/main" id="{5E6E1520-2FF6-4854-9AF4-AEF2311B5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BA5D1594-F7BA-4C1C-9385-FD09BD2A6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251BC212-81ED-4D4F-A9E1-FE62C9B06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2993D6C-D352-4196-8909-21BFE9863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9" name="Rectangle 16">
                <a:extLst>
                  <a:ext uri="{FF2B5EF4-FFF2-40B4-BE49-F238E27FC236}">
                    <a16:creationId xmlns:a16="http://schemas.microsoft.com/office/drawing/2014/main" id="{DC52BDAD-556E-4C4C-B776-FD44D9082A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6D91A09-3DF6-490E-955F-8671B86A1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0" name="Picture 18">
                <a:extLst>
                  <a:ext uri="{FF2B5EF4-FFF2-40B4-BE49-F238E27FC236}">
                    <a16:creationId xmlns:a16="http://schemas.microsoft.com/office/drawing/2014/main" id="{DEAA77F7-514B-46E6-980A-60EF524833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46D549-BCFD-4CE0-B048-385D11BDE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Original Records are Best!</a:t>
            </a: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64D0FF6F-093D-47AB-9CBA-8BBEF7F73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810B1-2A98-4AE8-AA63-C8D230BAA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903" y="1965955"/>
            <a:ext cx="4608017" cy="292609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163510C-FF2B-41B2-AEFC-A952A7507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4FD2EB-3DC2-4543-808D-D6BFD686AC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 dirty="0"/>
              <a:t>First record created of an event</a:t>
            </a:r>
          </a:p>
          <a:p>
            <a:r>
              <a:rPr lang="en-US" dirty="0"/>
              <a:t>Less reliant on memory</a:t>
            </a:r>
          </a:p>
          <a:p>
            <a:r>
              <a:rPr lang="en-US" dirty="0"/>
              <a:t>Often tell the truth more reliably</a:t>
            </a:r>
          </a:p>
        </p:txBody>
      </p:sp>
    </p:spTree>
    <p:extLst>
      <p:ext uri="{BB962C8B-B14F-4D97-AF65-F5344CB8AC3E}">
        <p14:creationId xmlns:p14="http://schemas.microsoft.com/office/powerpoint/2010/main" val="3526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82E0-725D-48E1-9102-011E7DDB3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12466"/>
          </a:xfrm>
        </p:spPr>
        <p:txBody>
          <a:bodyPr>
            <a:normAutofit fontScale="90000"/>
          </a:bodyPr>
          <a:lstStyle/>
          <a:p>
            <a:r>
              <a:rPr lang="en-US" dirty="0"/>
              <a:t>Find Lynn on an Original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B80B6-72B9-43C6-9661-735A3A7801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08493" y="2809852"/>
            <a:ext cx="4511233" cy="288882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Ancestry.com</a:t>
            </a:r>
          </a:p>
          <a:p>
            <a:pPr lvl="1"/>
            <a:r>
              <a:rPr lang="en-US" sz="2400" b="1" dirty="0"/>
              <a:t>Name</a:t>
            </a:r>
            <a:r>
              <a:rPr lang="en-US" sz="2400" dirty="0"/>
              <a:t>: Lynn Young Hancock</a:t>
            </a:r>
          </a:p>
          <a:p>
            <a:pPr lvl="1"/>
            <a:r>
              <a:rPr lang="en-US" sz="2400" b="1" dirty="0"/>
              <a:t>Birth</a:t>
            </a:r>
            <a:r>
              <a:rPr lang="en-US" sz="2400" dirty="0"/>
              <a:t> </a:t>
            </a:r>
            <a:r>
              <a:rPr lang="en-US" sz="2400" b="1" dirty="0"/>
              <a:t>year</a:t>
            </a:r>
            <a:r>
              <a:rPr lang="en-US" sz="2400" dirty="0"/>
              <a:t>: 1913</a:t>
            </a:r>
          </a:p>
          <a:p>
            <a:pPr lvl="1"/>
            <a:r>
              <a:rPr lang="en-US" sz="2400" b="1" dirty="0"/>
              <a:t>Birth</a:t>
            </a:r>
            <a:r>
              <a:rPr lang="en-US" sz="2400" dirty="0"/>
              <a:t> </a:t>
            </a:r>
            <a:r>
              <a:rPr lang="en-US" sz="2400" b="1" dirty="0"/>
              <a:t>place</a:t>
            </a:r>
            <a:r>
              <a:rPr lang="en-US" sz="2400" dirty="0"/>
              <a:t>: Arizona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95831-062B-4E4C-AFFD-5E1D7B04F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17" y="2641039"/>
            <a:ext cx="5560792" cy="2888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9118D9-FC02-4B30-A367-B8E43FD1D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033" y="1868247"/>
            <a:ext cx="13811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2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85DFB1-5BCB-4384-A09C-2AEDFD331FF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b="23972"/>
          <a:stretch/>
        </p:blipFill>
        <p:spPr>
          <a:xfrm>
            <a:off x="1420348" y="1461995"/>
            <a:ext cx="9904695" cy="536348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BE8CAA1-FC90-4C8D-AAEE-C04E4ACE5669}"/>
              </a:ext>
            </a:extLst>
          </p:cNvPr>
          <p:cNvSpPr/>
          <p:nvPr/>
        </p:nvSpPr>
        <p:spPr>
          <a:xfrm>
            <a:off x="4710897" y="4525700"/>
            <a:ext cx="1099595" cy="358815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95EF5-A17C-4259-9DDC-3F31E081ED42}"/>
              </a:ext>
            </a:extLst>
          </p:cNvPr>
          <p:cNvSpPr txBox="1"/>
          <p:nvPr/>
        </p:nvSpPr>
        <p:spPr>
          <a:xfrm>
            <a:off x="1463425" y="259659"/>
            <a:ext cx="9818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Which birth record should we look at – the one with an image, or without?</a:t>
            </a:r>
          </a:p>
        </p:txBody>
      </p:sp>
    </p:spTree>
    <p:extLst>
      <p:ext uri="{BB962C8B-B14F-4D97-AF65-F5344CB8AC3E}">
        <p14:creationId xmlns:p14="http://schemas.microsoft.com/office/powerpoint/2010/main" val="399851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47C940C-BCEA-4B94-ADAB-E5DF93AD2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43355E07-D27F-496A-A202-82B978528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ABE8173-1154-4FFD-A647-BE335D1B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72EFA8A-6EE3-4B25-873B-F4CED905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8C03B2B-142C-4AD5-8F21-0FC939548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6FAF349-1EBC-4906-8CCB-C668CAE69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5541360-9082-4D4C-A106-460B85E98C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77826D-3929-438C-8E87-4906FC60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 fontScale="90000"/>
          </a:bodyPr>
          <a:lstStyle/>
          <a:p>
            <a:r>
              <a:rPr lang="en-US" sz="4000" b="1" dirty="0"/>
              <a:t>Birth Certificate</a:t>
            </a:r>
            <a:br>
              <a:rPr lang="en-US" sz="2400" dirty="0"/>
            </a:br>
            <a:r>
              <a:rPr lang="en-US" sz="2400" dirty="0"/>
              <a:t>New information learned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9A63C7-BCAC-464C-B7D5-9A713B4CA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3D6EF9-4102-4A46-8CBC-9F61AF338A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Before you add this to your pedigree…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30FB6D3-CCC5-46B9-A44B-267195AD5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668" y="1179681"/>
            <a:ext cx="5469466" cy="449863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795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95F11533-723E-420D-A991-D376E7393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C60393DE-86F5-4639-9D54-85E166A84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781C5A9-B7CC-4944-80B9-8D48C77D3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179E96B4-A8EA-47EF-B2BB-92FF796E9E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EF7629-2B5A-4DD5-81B4-4878E9371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1" name="Picture 15">
              <a:extLst>
                <a:ext uri="{FF2B5EF4-FFF2-40B4-BE49-F238E27FC236}">
                  <a16:creationId xmlns:a16="http://schemas.microsoft.com/office/drawing/2014/main" id="{58963C9E-C5BF-4148-A145-6931A8AB1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218D1A-BEBC-4B62-BEE9-0F20D6DF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Standard Formats for Genealogy Info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9BDA7E84-EEA5-4DF3-9513-CBFB2EC118B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60872418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52742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6A3E083-C12C-4013-9078-083F3C30D40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26012" y="79010"/>
            <a:ext cx="8939975" cy="6699980"/>
          </a:xfrm>
        </p:spPr>
      </p:pic>
    </p:spTree>
    <p:extLst>
      <p:ext uri="{BB962C8B-B14F-4D97-AF65-F5344CB8AC3E}">
        <p14:creationId xmlns:p14="http://schemas.microsoft.com/office/powerpoint/2010/main" val="3723431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826D-3929-438C-8E87-4906FC605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 fontScale="90000"/>
          </a:bodyPr>
          <a:lstStyle/>
          <a:p>
            <a:r>
              <a:rPr lang="en-US" sz="4000" b="1" dirty="0"/>
              <a:t>Birth Certificate</a:t>
            </a:r>
            <a:br>
              <a:rPr lang="en-US" sz="2400" dirty="0"/>
            </a:br>
            <a:r>
              <a:rPr lang="en-US" sz="2400" dirty="0"/>
              <a:t>New information learned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3D6EF9-4102-4A46-8CBC-9F61AF338A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r>
              <a:rPr lang="en-US" sz="1800" dirty="0"/>
              <a:t>Birthplace: Taylor, Navajo County, Arizona</a:t>
            </a:r>
          </a:p>
          <a:p>
            <a:r>
              <a:rPr lang="en-US" sz="1800" dirty="0"/>
              <a:t>Birthdate: 24 July 1913</a:t>
            </a:r>
          </a:p>
          <a:p>
            <a:r>
              <a:rPr lang="en-US" sz="1800" dirty="0"/>
              <a:t>Father: Thomas Hancock, born in Leeds, Utah</a:t>
            </a:r>
          </a:p>
          <a:p>
            <a:pPr lvl="1"/>
            <a:r>
              <a:rPr lang="en-US" sz="1400" dirty="0"/>
              <a:t>Is Leeds a town or county?</a:t>
            </a:r>
          </a:p>
          <a:p>
            <a:pPr lvl="1"/>
            <a:r>
              <a:rPr lang="en-US" sz="1400" dirty="0"/>
              <a:t>Search Google for Leeds, Utah</a:t>
            </a:r>
          </a:p>
          <a:p>
            <a:r>
              <a:rPr lang="en-US" sz="1800" dirty="0"/>
              <a:t>Mother: Mary Marilla Bates, born in Utah</a:t>
            </a:r>
          </a:p>
          <a:p>
            <a:endParaRPr lang="en-US" sz="1800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30FB6D3-CCC5-46B9-A44B-267195AD5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68" y="1179681"/>
            <a:ext cx="5469466" cy="449863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10054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A16A-F08E-4569-878F-96FD5D3C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3182C-1A0D-47CF-94CF-376316C995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F00BD-E38A-42C7-8AF4-E4D7903CA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49" y="0"/>
            <a:ext cx="10340902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AAC9D59-0D88-462C-B644-B08A550A48B0}"/>
              </a:ext>
            </a:extLst>
          </p:cNvPr>
          <p:cNvSpPr/>
          <p:nvPr/>
        </p:nvSpPr>
        <p:spPr>
          <a:xfrm>
            <a:off x="4114801" y="4876799"/>
            <a:ext cx="3002279" cy="999069"/>
          </a:xfrm>
          <a:prstGeom prst="ellipse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4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47C940C-BCEA-4B94-ADAB-E5DF93AD2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43355E07-D27F-496A-A202-82B978528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ABE8173-1154-4FFD-A647-BE335D1B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72EFA8A-6EE3-4B25-873B-F4CED905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C03B2B-142C-4AD5-8F21-0FC939548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6FAF349-1EBC-4906-8CCB-C668CAE69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5541360-9082-4D4C-A106-460B85E98C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AEE08C-B16B-4A37-877F-5ABE6DA2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 fontScale="90000"/>
          </a:bodyPr>
          <a:lstStyle/>
          <a:p>
            <a:r>
              <a:rPr lang="en-US" sz="3600" b="1" dirty="0"/>
              <a:t>Find A Grave Index</a:t>
            </a:r>
            <a:br>
              <a:rPr lang="en-US" sz="2400" dirty="0"/>
            </a:br>
            <a:r>
              <a:rPr lang="en-US" sz="2400" dirty="0"/>
              <a:t>New information learned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59A63C7-BCAC-464C-B7D5-9A713B4CA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60A75-F2B2-4663-9DCE-8D84AD438B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r>
              <a:rPr lang="en-US" sz="2000" dirty="0"/>
              <a:t>Death date 13 Nov 1986</a:t>
            </a:r>
          </a:p>
          <a:p>
            <a:r>
              <a:rPr lang="en-US" sz="2000" dirty="0"/>
              <a:t>Death place Trail, Jackson County, Oregon</a:t>
            </a:r>
          </a:p>
          <a:p>
            <a:r>
              <a:rPr lang="en-US" sz="2000" dirty="0"/>
              <a:t>Mother’s name: Mary </a:t>
            </a:r>
            <a:r>
              <a:rPr lang="en-US" sz="2000" dirty="0" err="1"/>
              <a:t>Morilla</a:t>
            </a:r>
            <a:r>
              <a:rPr lang="en-US" sz="2000" dirty="0"/>
              <a:t> Evans?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What is the source of this information?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399C48C-0FC1-49B4-B0C7-E3626C6C1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668" y="1289070"/>
            <a:ext cx="5469466" cy="4279856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3451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4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36" name="Straight Connector 20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22">
            <a:extLst>
              <a:ext uri="{FF2B5EF4-FFF2-40B4-BE49-F238E27FC236}">
                <a16:creationId xmlns:a16="http://schemas.microsoft.com/office/drawing/2014/main" id="{A4C6ACE3-6F9A-4917-AE2A-177F7DCE4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4" name="Rectangle 23">
              <a:extLst>
                <a:ext uri="{FF2B5EF4-FFF2-40B4-BE49-F238E27FC236}">
                  <a16:creationId xmlns:a16="http://schemas.microsoft.com/office/drawing/2014/main" id="{34494E22-E7A8-40D0-8975-D53574642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3184661-811A-4B16-9F4D-0CD4CC287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2D55463-8137-46CA-B362-56347D62C9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F16858C-45E5-4837-87EB-F34A521C62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0AE4D1D-A266-4D29-AEE6-BA760E7590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EBC6603-F4BF-41E9-A775-2EA35F2CA7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18DF2C44-7626-44A3-A53A-C4940EAE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81" y="1041401"/>
            <a:ext cx="6455815" cy="23452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5400" dirty="0"/>
            </a:br>
            <a:r>
              <a:rPr lang="en-US" sz="6000" b="1" dirty="0"/>
              <a:t>Family History</a:t>
            </a:r>
            <a:br>
              <a:rPr lang="en-US" sz="5400" dirty="0"/>
            </a:br>
            <a:r>
              <a:rPr lang="en-US" sz="3600" dirty="0"/>
              <a:t>You can find extraordinary things about ordinary people.</a:t>
            </a:r>
            <a:endParaRPr lang="en-US" sz="5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C89943-1012-4DD9-BC9E-02F7E5667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6481" y="3657596"/>
            <a:ext cx="6455816" cy="194970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100" dirty="0"/>
              <a:t>Discovery awaits!</a:t>
            </a: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01D74287-F315-4FF2-B600-9623C134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Graphic 11" descr="Group">
            <a:extLst>
              <a:ext uri="{FF2B5EF4-FFF2-40B4-BE49-F238E27FC236}">
                <a16:creationId xmlns:a16="http://schemas.microsoft.com/office/drawing/2014/main" id="{16D91A9D-0857-4595-A38B-F2EFC5362F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12683" y="2122701"/>
            <a:ext cx="2433793" cy="2433793"/>
          </a:xfrm>
          <a:prstGeom prst="rect">
            <a:avLst/>
          </a:prstGeom>
        </p:spPr>
      </p:pic>
      <p:cxnSp>
        <p:nvCxnSpPr>
          <p:cNvPr id="40" name="Straight Connector 32">
            <a:extLst>
              <a:ext uri="{FF2B5EF4-FFF2-40B4-BE49-F238E27FC236}">
                <a16:creationId xmlns:a16="http://schemas.microsoft.com/office/drawing/2014/main" id="{1BCA112A-FFD8-4829-BAD7-F01D26758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481" y="3522131"/>
            <a:ext cx="64379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371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906AEEE-C496-4D91-B136-8434AE7ED6A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28800" y="0"/>
            <a:ext cx="8884920" cy="685441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28B81E-C1A4-497C-8DFC-CB0AF4E958F5}"/>
              </a:ext>
            </a:extLst>
          </p:cNvPr>
          <p:cNvSpPr txBox="1"/>
          <p:nvPr/>
        </p:nvSpPr>
        <p:spPr>
          <a:xfrm>
            <a:off x="4558207" y="1967697"/>
            <a:ext cx="1713053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B5F9D"/>
                </a:solidFill>
                <a:latin typeface="Calibri" panose="020F0502020204030204" pitchFamily="34" charset="0"/>
              </a:rPr>
              <a:t>Leeds, Washington, Utah</a:t>
            </a:r>
          </a:p>
        </p:txBody>
      </p:sp>
    </p:spTree>
    <p:extLst>
      <p:ext uri="{BB962C8B-B14F-4D97-AF65-F5344CB8AC3E}">
        <p14:creationId xmlns:p14="http://schemas.microsoft.com/office/powerpoint/2010/main" val="1434504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A2834-C7EB-408C-82CD-C0E5EF12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BC8AE-882D-4C9B-98A5-BFD64B114E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FB75F-249D-4A25-89FF-835588966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284" y="0"/>
            <a:ext cx="10155432" cy="685800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EFD2390A-F407-4A94-AC38-867674EE2FBE}"/>
              </a:ext>
            </a:extLst>
          </p:cNvPr>
          <p:cNvSpPr/>
          <p:nvPr/>
        </p:nvSpPr>
        <p:spPr>
          <a:xfrm rot="16915762">
            <a:off x="2779447" y="3676752"/>
            <a:ext cx="879676" cy="143041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DF2D979-B32A-411F-89FE-50BE87DE662E}"/>
              </a:ext>
            </a:extLst>
          </p:cNvPr>
          <p:cNvSpPr/>
          <p:nvPr/>
        </p:nvSpPr>
        <p:spPr>
          <a:xfrm rot="16915762">
            <a:off x="2665629" y="5401083"/>
            <a:ext cx="879676" cy="143041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71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44A39C-00AF-401A-95FA-FAE34FD06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en-US" dirty="0"/>
              <a:t>Photo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Lynn Young Hancock">
            <a:extLst>
              <a:ext uri="{FF2B5EF4-FFF2-40B4-BE49-F238E27FC236}">
                <a16:creationId xmlns:a16="http://schemas.microsoft.com/office/drawing/2014/main" id="{CA434F26-7A59-4578-8B11-818506F76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4" r="2" b="1357"/>
          <a:stretch/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99840-E12B-41FB-BC9D-882F027C9C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en-US" dirty="0"/>
              <a:t>What clues does this photo give us?</a:t>
            </a:r>
          </a:p>
          <a:p>
            <a:pPr lvl="1"/>
            <a:r>
              <a:rPr lang="en-US" dirty="0"/>
              <a:t>Clothing</a:t>
            </a:r>
          </a:p>
          <a:p>
            <a:pPr lvl="1"/>
            <a:r>
              <a:rPr lang="en-US" dirty="0"/>
              <a:t>People</a:t>
            </a:r>
          </a:p>
          <a:p>
            <a:pPr lvl="1"/>
            <a:r>
              <a:rPr lang="en-US" dirty="0"/>
              <a:t>Time period</a:t>
            </a:r>
          </a:p>
        </p:txBody>
      </p:sp>
    </p:spTree>
    <p:extLst>
      <p:ext uri="{BB962C8B-B14F-4D97-AF65-F5344CB8AC3E}">
        <p14:creationId xmlns:p14="http://schemas.microsoft.com/office/powerpoint/2010/main" val="3180035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E6E1520-2FF6-4854-9AF4-AEF2311B5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A5D1594-F7BA-4C1C-9385-FD09BD2A6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51BC212-81ED-4D4F-A9E1-FE62C9B06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2993D6C-D352-4196-8909-21BFE9863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52BDAD-556E-4C4C-B776-FD44D9082A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6D91A09-3DF6-490E-955F-8671B86A1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EAA77F7-514B-46E6-980A-60EF524833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C407024-6253-41DB-8C22-0B9816A6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Public Member Stories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D0FF6F-093D-47AB-9CBA-8BBEF7F73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2DE65-E807-41FA-B689-4BC6CA843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3" y="2125479"/>
            <a:ext cx="5278777" cy="242823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63510C-FF2B-41B2-AEFC-A952A7507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C3626-622A-40D7-B4BA-BCD1819D29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type of Source?</a:t>
            </a:r>
          </a:p>
          <a:p>
            <a:pPr lvl="1"/>
            <a:r>
              <a:rPr lang="en-US" sz="2400" dirty="0"/>
              <a:t>Original</a:t>
            </a:r>
          </a:p>
          <a:p>
            <a:pPr lvl="1"/>
            <a:r>
              <a:rPr lang="en-US" sz="2400" dirty="0"/>
              <a:t>Derivative</a:t>
            </a:r>
          </a:p>
          <a:p>
            <a:pPr lvl="1"/>
            <a:r>
              <a:rPr lang="en-US" sz="2400" dirty="0"/>
              <a:t>Authored</a:t>
            </a:r>
          </a:p>
        </p:txBody>
      </p:sp>
    </p:spTree>
    <p:extLst>
      <p:ext uri="{BB962C8B-B14F-4D97-AF65-F5344CB8AC3E}">
        <p14:creationId xmlns:p14="http://schemas.microsoft.com/office/powerpoint/2010/main" val="4038366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F23E-43DC-40E7-9B69-CD2C880F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Find an Original Record to Corroborate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F1887-34F7-4B9A-BBD8-54A854EFE2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en-US" dirty="0"/>
              <a:t>Narrow Ancestry search by Military records</a:t>
            </a:r>
          </a:p>
          <a:p>
            <a:r>
              <a:rPr lang="en-US" dirty="0"/>
              <a:t>Search Google</a:t>
            </a:r>
          </a:p>
          <a:p>
            <a:pPr lvl="1"/>
            <a:r>
              <a:rPr lang="en-US" dirty="0"/>
              <a:t>“Lynn Young Hancock” Fold3</a:t>
            </a:r>
          </a:p>
          <a:p>
            <a:pPr lvl="1"/>
            <a:r>
              <a:rPr lang="en-US" dirty="0"/>
              <a:t>“Lynn Young Hancock” FamilySearch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raphic 4" descr="Magnifying glass">
            <a:extLst>
              <a:ext uri="{FF2B5EF4-FFF2-40B4-BE49-F238E27FC236}">
                <a16:creationId xmlns:a16="http://schemas.microsoft.com/office/drawing/2014/main" id="{0197AF93-EA59-41B9-A6EB-474069A22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5026" y="2757636"/>
            <a:ext cx="2739728" cy="2739728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974492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9367BBE-1BCD-4C08-8822-9A9708CFF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8ED2243-B029-4AE6-971E-F8837B2AF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40" name="Rectangle 139">
              <a:extLst>
                <a:ext uri="{FF2B5EF4-FFF2-40B4-BE49-F238E27FC236}">
                  <a16:creationId xmlns:a16="http://schemas.microsoft.com/office/drawing/2014/main" id="{D59B5956-0FD8-4210-A340-EA19067512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6A569481-0F8D-40B8-AFF4-32327BB09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42" name="Picture 141">
                <a:extLst>
                  <a:ext uri="{FF2B5EF4-FFF2-40B4-BE49-F238E27FC236}">
                    <a16:creationId xmlns:a16="http://schemas.microsoft.com/office/drawing/2014/main" id="{4D699497-DC13-44A1-A183-7E22B6693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DBAD79F-FCB6-4DCE-936E-8623522830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598B8DDE-9C21-4CB1-B681-4B1F7BD8D6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45" name="Picture 144">
                <a:extLst>
                  <a:ext uri="{FF2B5EF4-FFF2-40B4-BE49-F238E27FC236}">
                    <a16:creationId xmlns:a16="http://schemas.microsoft.com/office/drawing/2014/main" id="{71AE243C-8484-4AF8-92B9-350951958E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2A3F07-D43E-4929-8EC8-EB89D67DE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561069" cy="1416721"/>
          </a:xfrm>
        </p:spPr>
        <p:txBody>
          <a:bodyPr>
            <a:normAutofit/>
          </a:bodyPr>
          <a:lstStyle/>
          <a:p>
            <a:r>
              <a:rPr lang="en-US" sz="4000"/>
              <a:t>Ordinary people, Extraordinary lives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D856DDC7-67B6-4134-81F1-46B0EEDD5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39418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D724F9-E887-4081-9BB3-4E2CA80EE6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67385" y="2556932"/>
            <a:ext cx="4567427" cy="3318936"/>
          </a:xfrm>
        </p:spPr>
        <p:txBody>
          <a:bodyPr>
            <a:normAutofit/>
          </a:bodyPr>
          <a:lstStyle/>
          <a:p>
            <a:r>
              <a:rPr lang="en-US" sz="1800" dirty="0"/>
              <a:t>Medal of honor</a:t>
            </a:r>
          </a:p>
          <a:p>
            <a:r>
              <a:rPr lang="en-US" sz="1800" dirty="0"/>
              <a:t>Courage, unselfish concern for welfare of others</a:t>
            </a:r>
          </a:p>
          <a:p>
            <a:r>
              <a:rPr lang="en-US" sz="1800" dirty="0"/>
              <a:t>Letter from the president</a:t>
            </a:r>
          </a:p>
        </p:txBody>
      </p:sp>
      <p:pic>
        <p:nvPicPr>
          <p:cNvPr id="6148" name="Picture 4" descr="https://www.familysearch.org/service/records/storage/dz-mem/dzpatron/v1/TH-300-41830-126-22/scale?width=800&amp;ctx=ArtCtxPublic&amp;angle=0">
            <a:extLst>
              <a:ext uri="{FF2B5EF4-FFF2-40B4-BE49-F238E27FC236}">
                <a16:creationId xmlns:a16="http://schemas.microsoft.com/office/drawing/2014/main" id="{D0DD1254-472D-47C5-B0C1-FEAA620FA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" r="6" b="25076"/>
          <a:stretch/>
        </p:blipFill>
        <p:spPr bwMode="auto">
          <a:xfrm>
            <a:off x="6093447" y="821175"/>
            <a:ext cx="2584054" cy="24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EBA447FF-73AE-47C6-A742-0E00BCA17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5486" y="821175"/>
            <a:ext cx="2510350" cy="24945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ttps://www.familysearch.org/service/records/storage/dz-mem/dzpatron/v1/TH-904-72328-1007-43/scale?width=800&amp;ctx=ArtCtxPublic&amp;angle=0">
            <a:extLst>
              <a:ext uri="{FF2B5EF4-FFF2-40B4-BE49-F238E27FC236}">
                <a16:creationId xmlns:a16="http://schemas.microsoft.com/office/drawing/2014/main" id="{339976C5-FC31-4F5F-91CB-57F8849DF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88"/>
          <a:stretch/>
        </p:blipFill>
        <p:spPr bwMode="auto">
          <a:xfrm>
            <a:off x="8855486" y="821175"/>
            <a:ext cx="2510350" cy="249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F8475ED-061A-4BA4-BE26-4E9E86A1596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661" r="-2" b="26247"/>
          <a:stretch/>
        </p:blipFill>
        <p:spPr>
          <a:xfrm>
            <a:off x="6093448" y="3453833"/>
            <a:ext cx="5264080" cy="247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94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188D09-BCB1-4D6E-A4D6-59EFA4C55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914" y="29631"/>
            <a:ext cx="9958086" cy="6798738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A2DFD44D-EFB8-4BEF-9AED-BDE96A7C589C}"/>
              </a:ext>
            </a:extLst>
          </p:cNvPr>
          <p:cNvSpPr/>
          <p:nvPr/>
        </p:nvSpPr>
        <p:spPr>
          <a:xfrm rot="16915762">
            <a:off x="1462334" y="800657"/>
            <a:ext cx="879676" cy="143041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38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1E1B40-2EBA-464A-9D06-22889A8F6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662" y="0"/>
            <a:ext cx="9044338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975C7F2-404F-4906-B6AB-9CD1ED065E1E}"/>
              </a:ext>
            </a:extLst>
          </p:cNvPr>
          <p:cNvSpPr/>
          <p:nvPr/>
        </p:nvSpPr>
        <p:spPr>
          <a:xfrm>
            <a:off x="6585476" y="2495116"/>
            <a:ext cx="1005840" cy="335280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0EF2F-4F69-46AC-AD01-A5D2572357A1}"/>
              </a:ext>
            </a:extLst>
          </p:cNvPr>
          <p:cNvSpPr txBox="1"/>
          <p:nvPr/>
        </p:nvSpPr>
        <p:spPr>
          <a:xfrm>
            <a:off x="370390" y="1099595"/>
            <a:ext cx="25927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do you think his birth year is listed incorrectly?</a:t>
            </a:r>
          </a:p>
          <a:p>
            <a:endParaRPr lang="en-US" dirty="0"/>
          </a:p>
          <a:p>
            <a:r>
              <a:rPr lang="en-US" dirty="0"/>
              <a:t>Was Lynn an eyewitness to his own birth? Or is this secondary information?</a:t>
            </a:r>
          </a:p>
        </p:txBody>
      </p:sp>
    </p:spTree>
    <p:extLst>
      <p:ext uri="{BB962C8B-B14F-4D97-AF65-F5344CB8AC3E}">
        <p14:creationId xmlns:p14="http://schemas.microsoft.com/office/powerpoint/2010/main" val="26708954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188D09-BCB1-4D6E-A4D6-59EFA4C55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733" y="-31877"/>
            <a:ext cx="10138267" cy="6921754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A2DFD44D-EFB8-4BEF-9AED-BDE96A7C589C}"/>
              </a:ext>
            </a:extLst>
          </p:cNvPr>
          <p:cNvSpPr/>
          <p:nvPr/>
        </p:nvSpPr>
        <p:spPr>
          <a:xfrm rot="16915762">
            <a:off x="1323438" y="3003781"/>
            <a:ext cx="879676" cy="143041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9EA928C-B0AB-46A0-8D46-695DFD2DC1C6}"/>
              </a:ext>
            </a:extLst>
          </p:cNvPr>
          <p:cNvSpPr/>
          <p:nvPr/>
        </p:nvSpPr>
        <p:spPr>
          <a:xfrm rot="16915762">
            <a:off x="1454684" y="4516966"/>
            <a:ext cx="879676" cy="143041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3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E1203A-0DF7-4C3A-B74E-11B00F840E6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99569" y="0"/>
            <a:ext cx="8592861" cy="6852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CF7BD1-D105-4928-BD55-41449B293A00}"/>
              </a:ext>
            </a:extLst>
          </p:cNvPr>
          <p:cNvSpPr txBox="1"/>
          <p:nvPr/>
        </p:nvSpPr>
        <p:spPr>
          <a:xfrm>
            <a:off x="81023" y="1585732"/>
            <a:ext cx="155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1920 Census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9FB634C-29F3-4832-B713-6F7A1F6BA6D7}"/>
              </a:ext>
            </a:extLst>
          </p:cNvPr>
          <p:cNvSpPr/>
          <p:nvPr/>
        </p:nvSpPr>
        <p:spPr>
          <a:xfrm>
            <a:off x="2414800" y="1619784"/>
            <a:ext cx="1005840" cy="335280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1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FB8F1-44CB-4DEA-AC02-C76F4895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22792"/>
            <a:ext cx="9601196" cy="1303867"/>
          </a:xfrm>
        </p:spPr>
        <p:txBody>
          <a:bodyPr/>
          <a:lstStyle/>
          <a:p>
            <a:r>
              <a:rPr lang="en-US" dirty="0"/>
              <a:t>Where Will You Build Your Tree?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344E975-92E4-42E4-9A8C-6FB670B9A24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27137804"/>
              </p:ext>
            </p:extLst>
          </p:nvPr>
        </p:nvGraphicFramePr>
        <p:xfrm>
          <a:off x="725247" y="1780415"/>
          <a:ext cx="10569524" cy="4145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9023">
                  <a:extLst>
                    <a:ext uri="{9D8B030D-6E8A-4147-A177-3AD203B41FA5}">
                      <a16:colId xmlns:a16="http://schemas.microsoft.com/office/drawing/2014/main" val="4067405233"/>
                    </a:ext>
                  </a:extLst>
                </a:gridCol>
                <a:gridCol w="2472744">
                  <a:extLst>
                    <a:ext uri="{9D8B030D-6E8A-4147-A177-3AD203B41FA5}">
                      <a16:colId xmlns:a16="http://schemas.microsoft.com/office/drawing/2014/main" val="3839840074"/>
                    </a:ext>
                  </a:extLst>
                </a:gridCol>
                <a:gridCol w="4597757">
                  <a:extLst>
                    <a:ext uri="{9D8B030D-6E8A-4147-A177-3AD203B41FA5}">
                      <a16:colId xmlns:a16="http://schemas.microsoft.com/office/drawing/2014/main" val="13640165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534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/>
                        <a:t>              FamilySearch.org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One big collaborative public tree, many record hints, mobile app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670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/>
                        <a:t>              Ancestry.com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Subscription required. Free trial available. Search records free at library/school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Private and public tree options, many record hints, mobile app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472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/>
                        <a:t>              MyHeritage.com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Personal family tree, free downloadable program, many records, mobile app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331744"/>
                  </a:ext>
                </a:extLst>
              </a:tr>
            </a:tbl>
          </a:graphicData>
        </a:graphic>
      </p:graphicFrame>
      <p:pic>
        <p:nvPicPr>
          <p:cNvPr id="1026" name="Picture 2" descr="Image result for myheritage logo">
            <a:extLst>
              <a:ext uri="{FF2B5EF4-FFF2-40B4-BE49-F238E27FC236}">
                <a16:creationId xmlns:a16="http://schemas.microsoft.com/office/drawing/2014/main" id="{A172D0AA-C815-48A1-9E71-F979E53E1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55" y="4864665"/>
            <a:ext cx="919766" cy="9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amilysearch logo">
            <a:extLst>
              <a:ext uri="{FF2B5EF4-FFF2-40B4-BE49-F238E27FC236}">
                <a16:creationId xmlns:a16="http://schemas.microsoft.com/office/drawing/2014/main" id="{58925983-B3AC-4BA6-8175-9380876EC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55" y="2352670"/>
            <a:ext cx="919766" cy="9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5328F0E5-9776-4848-9022-38B9D391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55" y="3631698"/>
            <a:ext cx="919766" cy="9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619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2C9FE1E-E258-4BD2-A9F2-38E246A985E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88706" y="35108"/>
            <a:ext cx="9553542" cy="682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08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8C1BD-F4EB-4293-84EA-5A54C73E9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79714"/>
          </a:xfrm>
        </p:spPr>
        <p:txBody>
          <a:bodyPr>
            <a:normAutofit/>
          </a:bodyPr>
          <a:lstStyle/>
          <a:p>
            <a:r>
              <a:rPr lang="en-US" sz="5300" b="1"/>
              <a:t>1920 Census</a:t>
            </a:r>
            <a:br>
              <a:rPr lang="en-US"/>
            </a:br>
            <a:r>
              <a:rPr lang="en-US" sz="3600"/>
              <a:t>Extra Info in the Census Image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FF8F-F687-469C-A5F7-B6474039AD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3429000"/>
            <a:ext cx="5996354" cy="1945585"/>
          </a:xfrm>
        </p:spPr>
        <p:txBody>
          <a:bodyPr/>
          <a:lstStyle/>
          <a:p>
            <a:r>
              <a:rPr lang="en-US" dirty="0"/>
              <a:t>Do the </a:t>
            </a:r>
            <a:r>
              <a:rPr lang="en-US" dirty="0" err="1"/>
              <a:t>Hancocks</a:t>
            </a:r>
            <a:r>
              <a:rPr lang="en-US" dirty="0"/>
              <a:t> own their home or rent?</a:t>
            </a:r>
          </a:p>
          <a:p>
            <a:endParaRPr lang="en-US" dirty="0"/>
          </a:p>
          <a:p>
            <a:r>
              <a:rPr lang="en-US" dirty="0"/>
              <a:t>Birthplaces of Thomas Hancock’s parents?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Image result for ireland">
            <a:extLst>
              <a:ext uri="{FF2B5EF4-FFF2-40B4-BE49-F238E27FC236}">
                <a16:creationId xmlns:a16="http://schemas.microsoft.com/office/drawing/2014/main" id="{0DC215E5-B266-473E-A726-52846217B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785" y="2681236"/>
            <a:ext cx="3248025" cy="34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81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E1203A-0DF7-4C3A-B74E-11B00F840E6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99569" y="0"/>
            <a:ext cx="8592861" cy="6852213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55252EF6-E870-4345-860A-CCB7AD0ACD24}"/>
              </a:ext>
            </a:extLst>
          </p:cNvPr>
          <p:cNvSpPr/>
          <p:nvPr/>
        </p:nvSpPr>
        <p:spPr>
          <a:xfrm rot="14965518">
            <a:off x="4060723" y="4379807"/>
            <a:ext cx="879676" cy="143041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0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56F1E4-B3A9-441D-B9FB-FB32006A7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968" y="0"/>
            <a:ext cx="7704064" cy="685800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5BD8334C-9D13-4398-859A-7A7FD163F367}"/>
              </a:ext>
            </a:extLst>
          </p:cNvPr>
          <p:cNvSpPr/>
          <p:nvPr/>
        </p:nvSpPr>
        <p:spPr>
          <a:xfrm rot="14965518">
            <a:off x="3542563" y="1118447"/>
            <a:ext cx="879676" cy="143041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EE1005-97FE-482B-8F93-0CA0D6C594A2}"/>
              </a:ext>
            </a:extLst>
          </p:cNvPr>
          <p:cNvSpPr txBox="1"/>
          <p:nvPr/>
        </p:nvSpPr>
        <p:spPr>
          <a:xfrm>
            <a:off x="150471" y="1678329"/>
            <a:ext cx="1585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the new information to your pedigree chart</a:t>
            </a:r>
          </a:p>
        </p:txBody>
      </p:sp>
    </p:spTree>
    <p:extLst>
      <p:ext uri="{BB962C8B-B14F-4D97-AF65-F5344CB8AC3E}">
        <p14:creationId xmlns:p14="http://schemas.microsoft.com/office/powerpoint/2010/main" val="2126257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7F88A7-BE85-4162-BA1E-244D82A66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603" y="0"/>
            <a:ext cx="8516794" cy="685800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EBA940C4-8DB9-4BB8-A61E-70FB090CBEF2}"/>
              </a:ext>
            </a:extLst>
          </p:cNvPr>
          <p:cNvSpPr/>
          <p:nvPr/>
        </p:nvSpPr>
        <p:spPr>
          <a:xfrm rot="14965518">
            <a:off x="3542563" y="1118447"/>
            <a:ext cx="879676" cy="143041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097CEA-8A43-402B-80F1-A79EEA55F1C0}"/>
              </a:ext>
            </a:extLst>
          </p:cNvPr>
          <p:cNvSpPr txBox="1"/>
          <p:nvPr/>
        </p:nvSpPr>
        <p:spPr>
          <a:xfrm>
            <a:off x="150471" y="1678329"/>
            <a:ext cx="1585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the new information to your pedigree chart</a:t>
            </a:r>
          </a:p>
        </p:txBody>
      </p:sp>
    </p:spTree>
    <p:extLst>
      <p:ext uri="{BB962C8B-B14F-4D97-AF65-F5344CB8AC3E}">
        <p14:creationId xmlns:p14="http://schemas.microsoft.com/office/powerpoint/2010/main" val="3506041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F3A9D86E-2110-414C-A789-1B14FCD55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3F86C2-6800-4B48-AA85-2C7CD1B53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E59C5B5-C483-49A7-8EA0-5061385266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D6C58B8-7BB1-49FF-830C-A105A4CE5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EF8675D-B8F2-4363-95EB-AB8CE5FA0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A3ACA9-28FE-44FE-8439-75675047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B62469-9500-464C-9CD6-DE3B0C225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4" name="Rectangle 43">
              <a:extLst>
                <a:ext uri="{FF2B5EF4-FFF2-40B4-BE49-F238E27FC236}">
                  <a16:creationId xmlns:a16="http://schemas.microsoft.com/office/drawing/2014/main" id="{7F740CA1-A9C1-4371-87E9-9D5A09FFB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26F3BFA-8B3C-4BC9-88A7-85EFAF93EC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B005F6CE-FD93-40FC-9FC8-1B914702F3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1965117-32FA-43A0-98E1-93123B1D3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8D475A09-C16B-424E-B4DF-A88EB61F48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CAAD9A1-171A-4902-B8C9-4C3AB2E1F6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2DAD4A-2B8D-4233-8D5C-A8073B2A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267" y="1041401"/>
            <a:ext cx="6528018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1930 Census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FABE1B-01D3-4115-83C1-1A7FD64D4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8045" y="354118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495396D-5685-4138-BEF4-74175133C1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488"/>
          <a:stretch/>
        </p:blipFill>
        <p:spPr>
          <a:xfrm>
            <a:off x="8077199" y="1041400"/>
            <a:ext cx="3059206" cy="477520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201468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1E72-B865-4A78-A125-4FDBAAE9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 that Arise from the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87E68-25E3-464C-A4FB-C762940722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602523"/>
            <a:ext cx="10394707" cy="2772062"/>
          </a:xfrm>
        </p:spPr>
        <p:txBody>
          <a:bodyPr/>
          <a:lstStyle/>
          <a:p>
            <a:r>
              <a:rPr lang="en-US" dirty="0"/>
              <a:t>Why is Lynn living with his sister at age 17?</a:t>
            </a:r>
          </a:p>
          <a:p>
            <a:r>
              <a:rPr lang="en-US" dirty="0"/>
              <a:t>What happened to Lynn’s parents?</a:t>
            </a:r>
          </a:p>
          <a:p>
            <a:r>
              <a:rPr lang="en-US" dirty="0"/>
              <a:t>Let’s search for Thomas Hancock, Lynn’s father.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0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437D3D-1D02-4940-A66D-EFB406413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9949265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9037ADA-908C-41BC-865A-76242A850367}"/>
              </a:ext>
            </a:extLst>
          </p:cNvPr>
          <p:cNvSpPr/>
          <p:nvPr/>
        </p:nvSpPr>
        <p:spPr>
          <a:xfrm>
            <a:off x="1556935" y="3093720"/>
            <a:ext cx="561232" cy="335280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E1FF9C-103E-4732-A2D6-04EAE4DF3E7F}"/>
              </a:ext>
            </a:extLst>
          </p:cNvPr>
          <p:cNvSpPr/>
          <p:nvPr/>
        </p:nvSpPr>
        <p:spPr>
          <a:xfrm>
            <a:off x="829658" y="2037144"/>
            <a:ext cx="1635749" cy="294190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634421-C1C3-4B5D-9CDA-B4D981AA2951}"/>
              </a:ext>
            </a:extLst>
          </p:cNvPr>
          <p:cNvSpPr/>
          <p:nvPr/>
        </p:nvSpPr>
        <p:spPr>
          <a:xfrm>
            <a:off x="5197033" y="2055470"/>
            <a:ext cx="509286" cy="294190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605DE2-8974-4F5E-B794-3C6E134A8B29}"/>
              </a:ext>
            </a:extLst>
          </p:cNvPr>
          <p:cNvSpPr/>
          <p:nvPr/>
        </p:nvSpPr>
        <p:spPr>
          <a:xfrm>
            <a:off x="2872450" y="3619981"/>
            <a:ext cx="958769" cy="294190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2F7F35-6ABF-451A-B7E2-C5DF6869F18C}"/>
              </a:ext>
            </a:extLst>
          </p:cNvPr>
          <p:cNvSpPr/>
          <p:nvPr/>
        </p:nvSpPr>
        <p:spPr>
          <a:xfrm>
            <a:off x="783359" y="1127663"/>
            <a:ext cx="773576" cy="294190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5CAB4B-0E6F-48EC-9177-712CB032337E}"/>
              </a:ext>
            </a:extLst>
          </p:cNvPr>
          <p:cNvSpPr/>
          <p:nvPr/>
        </p:nvSpPr>
        <p:spPr>
          <a:xfrm>
            <a:off x="3979900" y="1185632"/>
            <a:ext cx="773576" cy="294190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D2D390-F33B-43F8-A888-1055497FD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495" y="0"/>
            <a:ext cx="10171505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6288AEA-DF81-4A3F-901C-C73CD5749E81}"/>
              </a:ext>
            </a:extLst>
          </p:cNvPr>
          <p:cNvSpPr/>
          <p:nvPr/>
        </p:nvSpPr>
        <p:spPr>
          <a:xfrm>
            <a:off x="9062508" y="2138903"/>
            <a:ext cx="2844338" cy="1935385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89EE59-09D7-4038-A86E-1FD31FAC9DBF}"/>
              </a:ext>
            </a:extLst>
          </p:cNvPr>
          <p:cNvSpPr/>
          <p:nvPr/>
        </p:nvSpPr>
        <p:spPr>
          <a:xfrm>
            <a:off x="10302928" y="5176231"/>
            <a:ext cx="754145" cy="273861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C1031-61EC-439C-B831-BC15C6349895}"/>
              </a:ext>
            </a:extLst>
          </p:cNvPr>
          <p:cNvSpPr txBox="1"/>
          <p:nvPr/>
        </p:nvSpPr>
        <p:spPr>
          <a:xfrm>
            <a:off x="191695" y="1418219"/>
            <a:ext cx="1828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Thomas’ Death</a:t>
            </a:r>
          </a:p>
          <a:p>
            <a:r>
              <a:rPr lang="en-US" sz="1600" dirty="0"/>
              <a:t>Thomas died before 1930, when Lynn was only 10. That’s partly why Lynn was living with his sister in 1930.</a:t>
            </a:r>
          </a:p>
          <a:p>
            <a:endParaRPr lang="en-US" sz="1600" dirty="0"/>
          </a:p>
          <a:p>
            <a:r>
              <a:rPr lang="en-US" sz="1600" b="1" dirty="0"/>
              <a:t>“Handcock”</a:t>
            </a:r>
          </a:p>
          <a:p>
            <a:endParaRPr lang="en-US" sz="1600" dirty="0"/>
          </a:p>
          <a:p>
            <a:r>
              <a:rPr lang="en-US" sz="1600" dirty="0"/>
              <a:t>Names will be spelled differently on different records. Don’t be too surprised to see spelling variants!</a:t>
            </a:r>
          </a:p>
        </p:txBody>
      </p:sp>
    </p:spTree>
    <p:extLst>
      <p:ext uri="{BB962C8B-B14F-4D97-AF65-F5344CB8AC3E}">
        <p14:creationId xmlns:p14="http://schemas.microsoft.com/office/powerpoint/2010/main" val="1019416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5F714B-0353-4175-92BD-580F7FAC0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590550"/>
            <a:ext cx="9096375" cy="56769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A2A2187-803F-45DD-A6C0-0C28BE6A024C}"/>
              </a:ext>
            </a:extLst>
          </p:cNvPr>
          <p:cNvSpPr/>
          <p:nvPr/>
        </p:nvSpPr>
        <p:spPr>
          <a:xfrm>
            <a:off x="2417318" y="3578925"/>
            <a:ext cx="3678682" cy="1294017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9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523AA-55B4-49AA-8A45-2632204C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How to Begin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5BFA9E-344B-4A83-B7F7-D03CA40D1F5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4361754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43950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tint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5CE36-8D9A-49EF-9E8E-540A1ED06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A7736-AE2A-4560-9DF9-127D8389C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049" y="0"/>
            <a:ext cx="9629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950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70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2" name="Rectangle 71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F5891B0-B70F-4C39-AC8D-2702B246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/>
              <a:t>Censuses</a:t>
            </a:r>
            <a:br>
              <a:rPr lang="en-US" sz="2800"/>
            </a:br>
            <a:r>
              <a:rPr lang="en-US" sz="2800"/>
              <a:t>How do I know if this record matches my ancestor?</a:t>
            </a:r>
          </a:p>
        </p:txBody>
      </p:sp>
      <p:sp>
        <p:nvSpPr>
          <p:cNvPr id="7173" name="Rectangle 78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Image result for fingerprint clipart">
            <a:extLst>
              <a:ext uri="{FF2B5EF4-FFF2-40B4-BE49-F238E27FC236}">
                <a16:creationId xmlns:a16="http://schemas.microsoft.com/office/drawing/2014/main" id="{204684B5-9D71-4AE5-B912-4EF5DDD93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" r="6620" b="1"/>
          <a:stretch/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74" name="Straight Connector 80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9ADF-2E9E-468D-A67A-76E317C802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en-US" sz="2200"/>
              <a:t>Compare unique information</a:t>
            </a:r>
          </a:p>
          <a:p>
            <a:r>
              <a:rPr lang="en-US" sz="2200"/>
              <a:t>Combining all the unique information about a person forms a unique identity for them, like a fingerprint</a:t>
            </a:r>
          </a:p>
          <a:p>
            <a:r>
              <a:rPr lang="en-US" sz="2200"/>
              <a:t>The more details you know, the better</a:t>
            </a:r>
          </a:p>
          <a:p>
            <a:r>
              <a:rPr lang="en-US" sz="2200"/>
              <a:t>The more specific your details, the better</a:t>
            </a:r>
          </a:p>
        </p:txBody>
      </p:sp>
    </p:spTree>
    <p:extLst>
      <p:ext uri="{BB962C8B-B14F-4D97-AF65-F5344CB8AC3E}">
        <p14:creationId xmlns:p14="http://schemas.microsoft.com/office/powerpoint/2010/main" val="13940471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F09065-C1A7-45E2-92C3-D7D069CCC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19" y="0"/>
            <a:ext cx="9508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897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431B-4ACC-424C-AF43-EA758F19E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882" y="759883"/>
            <a:ext cx="9601196" cy="907627"/>
          </a:xfrm>
        </p:spPr>
        <p:txBody>
          <a:bodyPr>
            <a:normAutofit fontScale="90000"/>
          </a:bodyPr>
          <a:lstStyle/>
          <a:p>
            <a:r>
              <a:rPr lang="en-US" dirty="0"/>
              <a:t>1880 Census Thomas Hancock, Walker, AZ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C80285-02BB-4677-A6CF-138741255F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118966"/>
              </p:ext>
            </p:extLst>
          </p:nvPr>
        </p:nvGraphicFramePr>
        <p:xfrm>
          <a:off x="655320" y="1667510"/>
          <a:ext cx="10942320" cy="457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87040">
                  <a:extLst>
                    <a:ext uri="{9D8B030D-6E8A-4147-A177-3AD203B41FA5}">
                      <a16:colId xmlns:a16="http://schemas.microsoft.com/office/drawing/2014/main" val="1534447791"/>
                    </a:ext>
                  </a:extLst>
                </a:gridCol>
                <a:gridCol w="3527525">
                  <a:extLst>
                    <a:ext uri="{9D8B030D-6E8A-4147-A177-3AD203B41FA5}">
                      <a16:colId xmlns:a16="http://schemas.microsoft.com/office/drawing/2014/main" val="475603631"/>
                    </a:ext>
                  </a:extLst>
                </a:gridCol>
                <a:gridCol w="4427755">
                  <a:extLst>
                    <a:ext uri="{9D8B030D-6E8A-4147-A177-3AD203B41FA5}">
                      <a16:colId xmlns:a16="http://schemas.microsoft.com/office/drawing/2014/main" val="4293069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What We 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What the Record Shows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662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Thomas Hancock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Thomas Hancock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21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Birth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1876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696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Birth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Leeds, Utah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Utah Territory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951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Residence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Taylor, Navajo, Arizona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Walker, Apache, Arizona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9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Parents’ Birthplaces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Ohio</a:t>
                      </a:r>
                    </a:p>
                    <a:p>
                      <a:r>
                        <a:rPr lang="en-US" sz="2400" dirty="0"/>
                        <a:t>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Ohio</a:t>
                      </a:r>
                    </a:p>
                    <a:p>
                      <a:r>
                        <a:rPr lang="en-US" sz="2400" b="0" dirty="0"/>
                        <a:t>Ireland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86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Relatives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Mom: ?</a:t>
                      </a:r>
                    </a:p>
                    <a:p>
                      <a:r>
                        <a:rPr lang="en-US" sz="2000" dirty="0"/>
                        <a:t>Dad: ?</a:t>
                      </a:r>
                    </a:p>
                    <a:p>
                      <a:r>
                        <a:rPr lang="en-US" sz="2000" dirty="0"/>
                        <a:t>Spouse: Mary Marilla Bates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Mom: Margaret Hancock</a:t>
                      </a:r>
                    </a:p>
                    <a:p>
                      <a:r>
                        <a:rPr lang="en-US" sz="2000" b="0" dirty="0"/>
                        <a:t>Dad: Mosiah Hancock</a:t>
                      </a:r>
                    </a:p>
                    <a:p>
                      <a:r>
                        <a:rPr lang="en-US" sz="2000" b="0" dirty="0"/>
                        <a:t>Spouse: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014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Occupation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Farmer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At home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423060"/>
                  </a:ext>
                </a:extLst>
              </a:tr>
            </a:tbl>
          </a:graphicData>
        </a:graphic>
      </p:graphicFrame>
      <p:sp>
        <p:nvSpPr>
          <p:cNvPr id="3" name="Star: 5 Points 2">
            <a:extLst>
              <a:ext uri="{FF2B5EF4-FFF2-40B4-BE49-F238E27FC236}">
                <a16:creationId xmlns:a16="http://schemas.microsoft.com/office/drawing/2014/main" id="{720B2544-726A-49F3-BCB2-102A132FFD5E}"/>
              </a:ext>
            </a:extLst>
          </p:cNvPr>
          <p:cNvSpPr/>
          <p:nvPr/>
        </p:nvSpPr>
        <p:spPr>
          <a:xfrm>
            <a:off x="5185458" y="3009417"/>
            <a:ext cx="2500132" cy="2303362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Match!</a:t>
            </a:r>
          </a:p>
        </p:txBody>
      </p:sp>
    </p:spTree>
    <p:extLst>
      <p:ext uri="{BB962C8B-B14F-4D97-AF65-F5344CB8AC3E}">
        <p14:creationId xmlns:p14="http://schemas.microsoft.com/office/powerpoint/2010/main" val="14870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431B-4ACC-424C-AF43-EA758F19E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59883"/>
            <a:ext cx="10744198" cy="877147"/>
          </a:xfrm>
        </p:spPr>
        <p:txBody>
          <a:bodyPr>
            <a:normAutofit fontScale="90000"/>
          </a:bodyPr>
          <a:lstStyle/>
          <a:p>
            <a:r>
              <a:rPr lang="en-US" dirty="0"/>
              <a:t>1880 Census Thomas Hancock, Silver Reef, Utah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C80285-02BB-4677-A6CF-138741255F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903509"/>
              </p:ext>
            </p:extLst>
          </p:nvPr>
        </p:nvGraphicFramePr>
        <p:xfrm>
          <a:off x="655320" y="1637030"/>
          <a:ext cx="10942320" cy="457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87040">
                  <a:extLst>
                    <a:ext uri="{9D8B030D-6E8A-4147-A177-3AD203B41FA5}">
                      <a16:colId xmlns:a16="http://schemas.microsoft.com/office/drawing/2014/main" val="1534447791"/>
                    </a:ext>
                  </a:extLst>
                </a:gridCol>
                <a:gridCol w="3527525">
                  <a:extLst>
                    <a:ext uri="{9D8B030D-6E8A-4147-A177-3AD203B41FA5}">
                      <a16:colId xmlns:a16="http://schemas.microsoft.com/office/drawing/2014/main" val="475603631"/>
                    </a:ext>
                  </a:extLst>
                </a:gridCol>
                <a:gridCol w="4427755">
                  <a:extLst>
                    <a:ext uri="{9D8B030D-6E8A-4147-A177-3AD203B41FA5}">
                      <a16:colId xmlns:a16="http://schemas.microsoft.com/office/drawing/2014/main" val="4293069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What We Know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What the Record Shows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662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Thomas Hancock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Thomas Hancock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217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Birth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1876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1862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696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Birth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Leeds, Utah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Utah Territory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951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Residence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Taylor, Navajo, Arizona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Silver Reef, Washington, Utah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9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Parents’ Birthplaces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Ohio</a:t>
                      </a:r>
                    </a:p>
                    <a:p>
                      <a:r>
                        <a:rPr lang="en-US" sz="2400" dirty="0"/>
                        <a:t>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Illinois</a:t>
                      </a:r>
                    </a:p>
                    <a:p>
                      <a:r>
                        <a:rPr lang="en-US" sz="2400" b="0" dirty="0"/>
                        <a:t>England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86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Relatives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Mom: ?</a:t>
                      </a:r>
                    </a:p>
                    <a:p>
                      <a:r>
                        <a:rPr lang="en-US" sz="2000" dirty="0"/>
                        <a:t>Dad: ?</a:t>
                      </a:r>
                    </a:p>
                    <a:p>
                      <a:r>
                        <a:rPr lang="en-US" sz="2000" dirty="0"/>
                        <a:t>Spouse: Mary Marilla Bates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Mom: ?</a:t>
                      </a:r>
                    </a:p>
                    <a:p>
                      <a:r>
                        <a:rPr lang="en-US" sz="2000" b="0" dirty="0"/>
                        <a:t>Dad: ?</a:t>
                      </a:r>
                    </a:p>
                    <a:p>
                      <a:r>
                        <a:rPr lang="en-US" sz="2000" b="0" dirty="0"/>
                        <a:t>Spouse: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014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Occupation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Farmer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Wood chopper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186289"/>
                  </a:ext>
                </a:extLst>
              </a:tr>
            </a:tbl>
          </a:graphicData>
        </a:graphic>
      </p:graphicFrame>
      <p:sp>
        <p:nvSpPr>
          <p:cNvPr id="3" name="Octagon 2">
            <a:extLst>
              <a:ext uri="{FF2B5EF4-FFF2-40B4-BE49-F238E27FC236}">
                <a16:creationId xmlns:a16="http://schemas.microsoft.com/office/drawing/2014/main" id="{0CBFA437-9460-4512-AF93-A00B6BE8230E}"/>
              </a:ext>
            </a:extLst>
          </p:cNvPr>
          <p:cNvSpPr/>
          <p:nvPr/>
        </p:nvSpPr>
        <p:spPr>
          <a:xfrm>
            <a:off x="5468459" y="2615091"/>
            <a:ext cx="2089810" cy="2026358"/>
          </a:xfrm>
          <a:prstGeom prst="oct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Not a Match</a:t>
            </a:r>
          </a:p>
        </p:txBody>
      </p:sp>
    </p:spTree>
    <p:extLst>
      <p:ext uri="{BB962C8B-B14F-4D97-AF65-F5344CB8AC3E}">
        <p14:creationId xmlns:p14="http://schemas.microsoft.com/office/powerpoint/2010/main" val="31480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F20F-C2AC-4D65-A0A8-E8CB9074A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 Careful When Matching Records to your Ancestor!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D38D9-F164-4266-B6E1-48E73C97D3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People of the same name</a:t>
            </a:r>
          </a:p>
          <a:p>
            <a:r>
              <a:rPr lang="en-US" dirty="0"/>
              <a:t>People with very similar information</a:t>
            </a:r>
          </a:p>
          <a:p>
            <a:r>
              <a:rPr lang="en-US" dirty="0"/>
              <a:t>The most unique identifiers can be other people: spouse, children, etc.</a:t>
            </a:r>
          </a:p>
        </p:txBody>
      </p:sp>
    </p:spTree>
    <p:extLst>
      <p:ext uri="{BB962C8B-B14F-4D97-AF65-F5344CB8AC3E}">
        <p14:creationId xmlns:p14="http://schemas.microsoft.com/office/powerpoint/2010/main" val="4086738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F81BD2-AE8F-4223-8E7F-D2620746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Learn to Research in any Place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326053C-FDB6-439B-A119-A203FB9D42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5" r="3" b="3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21017-F64D-4AAC-BA82-BD5E6D2C7B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99472" y="2542373"/>
            <a:ext cx="4183736" cy="3318936"/>
          </a:xfrm>
        </p:spPr>
        <p:txBody>
          <a:bodyPr>
            <a:normAutofit/>
          </a:bodyPr>
          <a:lstStyle/>
          <a:p>
            <a:r>
              <a:rPr lang="en-US" dirty="0"/>
              <a:t>FamilySearch Wiki</a:t>
            </a:r>
          </a:p>
          <a:p>
            <a:r>
              <a:rPr lang="en-US" dirty="0"/>
              <a:t>Encyclopedia for family history research</a:t>
            </a:r>
          </a:p>
          <a:p>
            <a:r>
              <a:rPr lang="en-US" dirty="0"/>
              <a:t>https://www.familysearch.org/wiki/en/Main_Page</a:t>
            </a:r>
          </a:p>
        </p:txBody>
      </p:sp>
    </p:spTree>
    <p:extLst>
      <p:ext uri="{BB962C8B-B14F-4D97-AF65-F5344CB8AC3E}">
        <p14:creationId xmlns:p14="http://schemas.microsoft.com/office/powerpoint/2010/main" val="36347263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E6E1520-2FF6-4854-9AF4-AEF2311B5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A5D1594-F7BA-4C1C-9385-FD09BD2A6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51BC212-81ED-4D4F-A9E1-FE62C9B06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2993D6C-D352-4196-8909-21BFE9863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C52BDAD-556E-4C4C-B776-FD44D9082A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6D91A09-3DF6-490E-955F-8671B86A1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EAA77F7-514B-46E6-980A-60EF524833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ECED01-A14B-45AB-B1F1-C85A0AAF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Wiki Article for Ireland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D0FF6F-093D-47AB-9CBA-8BBEF7F73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DC994-DEB3-44EA-BBC5-9B5FAB05B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3" y="1439238"/>
            <a:ext cx="5278777" cy="3800719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63510C-FF2B-41B2-AEFC-A952A7507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3EAE2-4574-42B2-B56D-72FAA7066D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 dirty="0"/>
              <a:t>Links to specific record groups</a:t>
            </a:r>
          </a:p>
          <a:p>
            <a:r>
              <a:rPr lang="en-US" dirty="0"/>
              <a:t>How to find birth information, etc.</a:t>
            </a:r>
          </a:p>
          <a:p>
            <a:r>
              <a:rPr lang="en-US" dirty="0"/>
              <a:t>Links to websites that can help</a:t>
            </a:r>
          </a:p>
        </p:txBody>
      </p:sp>
    </p:spTree>
    <p:extLst>
      <p:ext uri="{BB962C8B-B14F-4D97-AF65-F5344CB8AC3E}">
        <p14:creationId xmlns:p14="http://schemas.microsoft.com/office/powerpoint/2010/main" val="3842331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E1520-2FF6-4854-9AF4-AEF2311B5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BA5D1594-F7BA-4C1C-9385-FD09BD2A6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1BC212-81ED-4D4F-A9E1-FE62C9B06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A2993D6C-D352-4196-8909-21BFE9863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C52BDAD-556E-4C4C-B776-FD44D9082A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6D91A09-3DF6-490E-955F-8671B86A13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EAA77F7-514B-46E6-980A-60EF524833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D2796C-31EA-4B1A-B0DD-EC794D518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Wiki Article for United States Newspapers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D0FF6F-093D-47AB-9CBA-8BBEF7F73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4D28E60-61EB-4DB5-BCEC-7CD1B9B15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683" y="1439238"/>
            <a:ext cx="5278777" cy="3800719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63510C-FF2B-41B2-AEFC-A952A7507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AA9C8F-2D84-4391-B396-A8A08F8E2B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 dirty="0"/>
              <a:t>Websites to find digitized newspapers</a:t>
            </a:r>
          </a:p>
          <a:p>
            <a:r>
              <a:rPr lang="en-US" dirty="0"/>
              <a:t>What you can find about your ancestors in newspapers</a:t>
            </a:r>
          </a:p>
        </p:txBody>
      </p:sp>
    </p:spTree>
    <p:extLst>
      <p:ext uri="{BB962C8B-B14F-4D97-AF65-F5344CB8AC3E}">
        <p14:creationId xmlns:p14="http://schemas.microsoft.com/office/powerpoint/2010/main" val="25052133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7A719-329A-4E35-A878-BEBDFA54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Luck!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BCF48-9262-496C-B407-E1B545C338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Don’t give up</a:t>
            </a:r>
          </a:p>
          <a:p>
            <a:r>
              <a:rPr lang="en-US" dirty="0"/>
              <a:t>Try different search combinations</a:t>
            </a:r>
          </a:p>
          <a:p>
            <a:r>
              <a:rPr lang="en-US" dirty="0"/>
              <a:t>Continue learning about records and research strategies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4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47C940C-BCEA-4B94-ADAB-E5DF93AD2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34" name="Rectangle 33">
              <a:extLst>
                <a:ext uri="{FF2B5EF4-FFF2-40B4-BE49-F238E27FC236}">
                  <a16:creationId xmlns:a16="http://schemas.microsoft.com/office/drawing/2014/main" id="{43355E07-D27F-496A-A202-82B978528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ABE8173-1154-4FFD-A647-BE335D1B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372EFA8A-6EE3-4B25-873B-F4CED905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C03B2B-142C-4AD5-8F21-0FC939548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6FAF349-1EBC-4906-8CCB-C668CAE69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5541360-9082-4D4C-A106-460B85E98C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B37944-22E2-4E22-90CA-6BE2AA81C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n-US" sz="2400"/>
              <a:t>Choose a Person to Start With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9A63C7-BCAC-464C-B7D5-9A713B4CA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4FBBBAA8-1A71-4CAF-BA2D-9A5B070A2B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r>
              <a:rPr lang="en-US" dirty="0"/>
              <a:t>Lance’s family tree</a:t>
            </a:r>
          </a:p>
          <a:p>
            <a:r>
              <a:rPr lang="en-US" dirty="0"/>
              <a:t>Choose one of his grandparents to start with</a:t>
            </a:r>
          </a:p>
          <a:p>
            <a:r>
              <a:rPr lang="en-US" dirty="0"/>
              <a:t>What would you like to know?</a:t>
            </a:r>
          </a:p>
        </p:txBody>
      </p:sp>
      <p:pic>
        <p:nvPicPr>
          <p:cNvPr id="28" name="Content Placeholder 5" descr="A picture containing device&#10;&#10;Description generated with very high confidence">
            <a:extLst>
              <a:ext uri="{FF2B5EF4-FFF2-40B4-BE49-F238E27FC236}">
                <a16:creationId xmlns:a16="http://schemas.microsoft.com/office/drawing/2014/main" id="{EF307C2A-18B8-4EAF-8ADC-3CE98E1DA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731" y="1368553"/>
            <a:ext cx="6508745" cy="450730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35916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D060-6127-44B8-A234-EB26D2D98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506" y="982132"/>
            <a:ext cx="4646079" cy="1303867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262626"/>
                </a:solidFill>
              </a:rPr>
              <a:t>Lynn Young Hancock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F35600-1857-426A-B7BC-F3388FF4EEBD}"/>
              </a:ext>
            </a:extLst>
          </p:cNvPr>
          <p:cNvSpPr txBox="1">
            <a:spLocks/>
          </p:cNvSpPr>
          <p:nvPr/>
        </p:nvSpPr>
        <p:spPr>
          <a:xfrm>
            <a:off x="5791199" y="2091577"/>
            <a:ext cx="3990372" cy="3311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6A6935B-EE40-4658-96FF-3F38FB4B184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52547286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31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47C940C-BCEA-4B94-ADAB-E5DF93AD2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43355E07-D27F-496A-A202-82B978528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ABE8173-1154-4FFD-A647-BE335D1BFC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72EFA8A-6EE3-4B25-873B-F4CED905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8C03B2B-142C-4AD5-8F21-0FC939548A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6FAF349-1EBC-4906-8CCB-C668CAE69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5541360-9082-4D4C-A106-460B85E98C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268844-9A97-4798-A016-0F92CFD4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27" y="982132"/>
            <a:ext cx="4098931" cy="1325373"/>
          </a:xfrm>
        </p:spPr>
        <p:txBody>
          <a:bodyPr anchor="b">
            <a:normAutofit fontScale="90000"/>
          </a:bodyPr>
          <a:lstStyle/>
          <a:p>
            <a:r>
              <a:rPr lang="en-US" sz="3600" dirty="0"/>
              <a:t>How to Know if Information is Accurate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59A63C7-BCAC-464C-B7D5-9A713B4CA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A30C0-E1AC-4760-9A55-87E5A7F041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56527" y="2493774"/>
            <a:ext cx="5910033" cy="33820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Information</a:t>
            </a:r>
          </a:p>
          <a:p>
            <a:pPr lvl="1"/>
            <a:r>
              <a:rPr lang="en-US" dirty="0"/>
              <a:t>Primary: eyewitness account</a:t>
            </a:r>
          </a:p>
          <a:p>
            <a:pPr lvl="1"/>
            <a:r>
              <a:rPr lang="en-US" dirty="0"/>
              <a:t>Secondary: heard from someone else</a:t>
            </a:r>
          </a:p>
          <a:p>
            <a:pPr lvl="1"/>
            <a:r>
              <a:rPr lang="en-US" dirty="0"/>
              <a:t>Unknown: don’t know the informant</a:t>
            </a:r>
          </a:p>
          <a:p>
            <a:pPr marL="0" indent="0">
              <a:buNone/>
            </a:pPr>
            <a:r>
              <a:rPr lang="en-US" sz="2000" b="1" dirty="0"/>
              <a:t>Source</a:t>
            </a:r>
          </a:p>
          <a:p>
            <a:pPr lvl="1"/>
            <a:r>
              <a:rPr lang="en-US" dirty="0"/>
              <a:t>Original: first record of an event</a:t>
            </a:r>
          </a:p>
          <a:p>
            <a:pPr lvl="1"/>
            <a:r>
              <a:rPr lang="en-US" dirty="0"/>
              <a:t>Derivative: index, transcription</a:t>
            </a:r>
          </a:p>
          <a:p>
            <a:pPr lvl="1"/>
            <a:r>
              <a:rPr lang="en-US" dirty="0"/>
              <a:t>Authored: original work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F5614B7D-62C1-4481-9F5B-BDA626D8C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40211" y="1359170"/>
            <a:ext cx="4139659" cy="4139659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696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E8FA5-B5F4-49CD-A5D0-29BE3919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Original Sources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D3CF8F-8274-498B-9E07-996CF695906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19000339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98E40E6-3EE9-4511-A52B-DD49AC679A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599" y="4287424"/>
            <a:ext cx="2780789" cy="1765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CC766-197E-42F6-813F-F635F8CFD0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5598" y="804670"/>
            <a:ext cx="2780790" cy="18636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7B04C4-DCE0-416B-AD32-A2A17CEF0062}"/>
              </a:ext>
            </a:extLst>
          </p:cNvPr>
          <p:cNvSpPr txBox="1"/>
          <p:nvPr/>
        </p:nvSpPr>
        <p:spPr>
          <a:xfrm>
            <a:off x="5254906" y="6097697"/>
            <a:ext cx="6829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Usually created by a county government office, federal government, church, cemetery, etc.</a:t>
            </a:r>
          </a:p>
        </p:txBody>
      </p:sp>
    </p:spTree>
    <p:extLst>
      <p:ext uri="{BB962C8B-B14F-4D97-AF65-F5344CB8AC3E}">
        <p14:creationId xmlns:p14="http://schemas.microsoft.com/office/powerpoint/2010/main" val="724760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CFB33-D038-4970-9ACC-132432BDB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Derivative Sources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3516B2-BA41-4ED9-A8CE-84E804B7DFA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4016894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61D0C55-2B8E-4B2D-A772-769113AB786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40996"/>
          <a:stretch/>
        </p:blipFill>
        <p:spPr>
          <a:xfrm>
            <a:off x="1379260" y="4308629"/>
            <a:ext cx="1854855" cy="19397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0E0CEE-B9A7-4A4C-8B2C-9D48BFB32E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987" y="794007"/>
            <a:ext cx="3354134" cy="14856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D54A9D-D36F-4B28-9EAF-AC60864C93EA}"/>
              </a:ext>
            </a:extLst>
          </p:cNvPr>
          <p:cNvSpPr txBox="1"/>
          <p:nvPr/>
        </p:nvSpPr>
        <p:spPr>
          <a:xfrm>
            <a:off x="5220182" y="6379383"/>
            <a:ext cx="682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Usually created by a genealogy website, company, historical society, library</a:t>
            </a:r>
          </a:p>
        </p:txBody>
      </p:sp>
    </p:spTree>
    <p:extLst>
      <p:ext uri="{BB962C8B-B14F-4D97-AF65-F5344CB8AC3E}">
        <p14:creationId xmlns:p14="http://schemas.microsoft.com/office/powerpoint/2010/main" val="4101950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1030</Words>
  <Application>Microsoft Office PowerPoint</Application>
  <PresentationFormat>Widescreen</PresentationFormat>
  <Paragraphs>240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Garamond</vt:lpstr>
      <vt:lpstr>Organic</vt:lpstr>
      <vt:lpstr>Discovering Your Roots</vt:lpstr>
      <vt:lpstr> Family History You can find extraordinary things about ordinary people.</vt:lpstr>
      <vt:lpstr>Where Will You Build Your Tree?</vt:lpstr>
      <vt:lpstr>How to Begin</vt:lpstr>
      <vt:lpstr>Choose a Person to Start With</vt:lpstr>
      <vt:lpstr>Lynn Young Hancock</vt:lpstr>
      <vt:lpstr>How to Know if Information is Accurate</vt:lpstr>
      <vt:lpstr>Original Sources</vt:lpstr>
      <vt:lpstr>Derivative Sources</vt:lpstr>
      <vt:lpstr>Authored Sources</vt:lpstr>
      <vt:lpstr>Original Records are Best!</vt:lpstr>
      <vt:lpstr>Find Lynn on an Original Record</vt:lpstr>
      <vt:lpstr>PowerPoint Presentation</vt:lpstr>
      <vt:lpstr>Birth Certificate New information learned</vt:lpstr>
      <vt:lpstr>Standard Formats for Genealogy Info</vt:lpstr>
      <vt:lpstr>PowerPoint Presentation</vt:lpstr>
      <vt:lpstr>Birth Certificate New information learned</vt:lpstr>
      <vt:lpstr>PowerPoint Presentation</vt:lpstr>
      <vt:lpstr>Find A Grave Index New information learned</vt:lpstr>
      <vt:lpstr>PowerPoint Presentation</vt:lpstr>
      <vt:lpstr>PowerPoint Presentation</vt:lpstr>
      <vt:lpstr>Photo</vt:lpstr>
      <vt:lpstr>Public Member Stories</vt:lpstr>
      <vt:lpstr>Find an Original Record to Corroborate</vt:lpstr>
      <vt:lpstr>Ordinary people, Extraordinary lives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1920 Census Extra Info in the Census Image</vt:lpstr>
      <vt:lpstr>PowerPoint Presentation</vt:lpstr>
      <vt:lpstr>PowerPoint Presentation</vt:lpstr>
      <vt:lpstr>PowerPoint Presentation</vt:lpstr>
      <vt:lpstr>1930 Census</vt:lpstr>
      <vt:lpstr>Questions that Arise from the Records</vt:lpstr>
      <vt:lpstr>PowerPoint Presentation</vt:lpstr>
      <vt:lpstr>PowerPoint Presentation</vt:lpstr>
      <vt:lpstr>PowerPoint Presentation</vt:lpstr>
      <vt:lpstr>PowerPoint Presentation</vt:lpstr>
      <vt:lpstr>Censuses How do I know if this record matches my ancestor?</vt:lpstr>
      <vt:lpstr>PowerPoint Presentation</vt:lpstr>
      <vt:lpstr>1880 Census Thomas Hancock, Walker, AZ</vt:lpstr>
      <vt:lpstr>1880 Census Thomas Hancock, Silver Reef, Utah</vt:lpstr>
      <vt:lpstr>Be Careful When Matching Records to your Ancestor!</vt:lpstr>
      <vt:lpstr>Learn to Research in any Place</vt:lpstr>
      <vt:lpstr>Wiki Article for Ireland</vt:lpstr>
      <vt:lpstr>Wiki Article for United States Newspapers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Your Roots</dc:title>
  <dc:creator>Nicole Dyer</dc:creator>
  <cp:lastModifiedBy>Nicole Dyer</cp:lastModifiedBy>
  <cp:revision>6</cp:revision>
  <dcterms:created xsi:type="dcterms:W3CDTF">2018-10-24T15:19:54Z</dcterms:created>
  <dcterms:modified xsi:type="dcterms:W3CDTF">2018-10-25T05:13:46Z</dcterms:modified>
</cp:coreProperties>
</file>